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65" r:id="rId5"/>
    <p:sldId id="268" r:id="rId6"/>
    <p:sldId id="270" r:id="rId7"/>
    <p:sldId id="269" r:id="rId8"/>
    <p:sldId id="275" r:id="rId9"/>
    <p:sldId id="276" r:id="rId10"/>
    <p:sldId id="277" r:id="rId11"/>
    <p:sldId id="334" r:id="rId12"/>
    <p:sldId id="280" r:id="rId13"/>
    <p:sldId id="281" r:id="rId14"/>
    <p:sldId id="283" r:id="rId15"/>
    <p:sldId id="1333" r:id="rId16"/>
    <p:sldId id="1334" r:id="rId17"/>
    <p:sldId id="1331" r:id="rId18"/>
    <p:sldId id="1330" r:id="rId19"/>
    <p:sldId id="286" r:id="rId20"/>
    <p:sldId id="1337" r:id="rId21"/>
    <p:sldId id="258" r:id="rId22"/>
    <p:sldId id="330" r:id="rId23"/>
    <p:sldId id="1327" r:id="rId24"/>
    <p:sldId id="1328" r:id="rId25"/>
    <p:sldId id="1339" r:id="rId26"/>
    <p:sldId id="333" r:id="rId27"/>
  </p:sldIdLst>
  <p:sldSz cx="4610100" cy="3460750"/>
  <p:notesSz cx="4610100" cy="34607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BA1DC2-4147-FF6F-7ED7-6A37A555A70C}" name="Gades, Lisa" initials="GL" userId="S::gades@anl.gov::505051e9-2354-4271-a9a2-92dd06ac6b6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78"/>
  </p:normalViewPr>
  <p:slideViewPr>
    <p:cSldViewPr snapToGrid="0">
      <p:cViewPr varScale="1">
        <p:scale>
          <a:sx n="232" d="100"/>
          <a:sy n="232" d="100"/>
        </p:scale>
        <p:origin x="1712" y="17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\DetectorDevelopment\MKID_and_TES\DeviceData\NIST100pxY045C\NIST100pxY045C%20-%20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\DetectorDevelopment\MKID_and_TES\DeviceData\NIST100pxY045C\2022-12-Beamtime\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\DetectorDevelopment\MKID_and_TES\DeviceData\NIST100pxY045C\2022-12-Beamtime\Summar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\DetectorDevelopment\MKID_and_TES\DeviceData\NIST100pxY045C\2022-12-Beamtime\Summar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Linearity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017121921293218"/>
          <c:y val="0.18572627917031143"/>
          <c:w val="0.66885363352824834"/>
          <c:h val="0.57504499341437165"/>
        </c:manualLayout>
      </c:layout>
      <c:scatterChart>
        <c:scatterStyle val="smoothMarker"/>
        <c:varyColors val="0"/>
        <c:ser>
          <c:idx val="2"/>
          <c:order val="0"/>
          <c:tx>
            <c:v>2022-12</c:v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chemeClr val="accent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834-7842-BC61-BDD6BFACCE38}"/>
              </c:ext>
            </c:extLst>
          </c:dPt>
          <c:xVal>
            <c:numRef>
              <c:f>('2022-12'!$E$4,'2022-12'!$E$11,'2022-12'!$E$24,'2022-12'!$E$27,'2022-12'!$E$38,'2022-12'!$E$43)</c:f>
              <c:numCache>
                <c:formatCode>General</c:formatCode>
                <c:ptCount val="6"/>
                <c:pt idx="0">
                  <c:v>8.048</c:v>
                </c:pt>
                <c:pt idx="1">
                  <c:v>15.775</c:v>
                </c:pt>
                <c:pt idx="2">
                  <c:v>25.271000000000001</c:v>
                </c:pt>
                <c:pt idx="3">
                  <c:v>37.360999999999997</c:v>
                </c:pt>
                <c:pt idx="4">
                  <c:v>45.999000000000002</c:v>
                </c:pt>
                <c:pt idx="5">
                  <c:v>50.987000000000002</c:v>
                </c:pt>
              </c:numCache>
            </c:numRef>
          </c:xVal>
          <c:yVal>
            <c:numRef>
              <c:f>('2022-12'!$F$4,'2022-12'!$F$11,'2022-12'!$F$24,'2022-12'!$F$27,'2022-12'!$F$38,'2022-12'!$F$43)</c:f>
              <c:numCache>
                <c:formatCode>0.00</c:formatCode>
                <c:ptCount val="6"/>
                <c:pt idx="0">
                  <c:v>0.48080001083704121</c:v>
                </c:pt>
                <c:pt idx="1">
                  <c:v>0.93761566057801171</c:v>
                </c:pt>
                <c:pt idx="2">
                  <c:v>1.4886833325028372</c:v>
                </c:pt>
                <c:pt idx="3">
                  <c:v>2.169247731184345</c:v>
                </c:pt>
                <c:pt idx="4">
                  <c:v>2.647690482628648</c:v>
                </c:pt>
                <c:pt idx="5">
                  <c:v>2.986600653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834-7842-BC61-BDD6BFACCE38}"/>
            </c:ext>
          </c:extLst>
        </c:ser>
        <c:ser>
          <c:idx val="0"/>
          <c:order val="1"/>
          <c:tx>
            <c:v>2023-02</c:v>
          </c:tx>
          <c:spPr>
            <a:ln w="19050" cap="rnd">
              <a:solidFill>
                <a:schemeClr val="accent6"/>
              </a:solidFill>
              <a:prstDash val="sysDot"/>
              <a:round/>
            </a:ln>
            <a:effectLst/>
          </c:spPr>
          <c:marker>
            <c:symbol val="triang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('2023-02'!$E$3,'2023-02'!$E$14,'2023-02'!$E$19)</c:f>
              <c:numCache>
                <c:formatCode>General</c:formatCode>
                <c:ptCount val="3"/>
                <c:pt idx="0">
                  <c:v>15.775</c:v>
                </c:pt>
                <c:pt idx="1">
                  <c:v>45.999000000000002</c:v>
                </c:pt>
                <c:pt idx="2">
                  <c:v>61.140999999999998</c:v>
                </c:pt>
              </c:numCache>
            </c:numRef>
          </c:xVal>
          <c:yVal>
            <c:numRef>
              <c:f>('2023-02'!$F$3,'2023-02'!$F$14,'2023-02'!$F$19)</c:f>
              <c:numCache>
                <c:formatCode>0.00</c:formatCode>
                <c:ptCount val="3"/>
                <c:pt idx="0">
                  <c:v>0.93460054504565648</c:v>
                </c:pt>
                <c:pt idx="1">
                  <c:v>2.6729197692871067</c:v>
                </c:pt>
                <c:pt idx="2">
                  <c:v>3.4859080622273075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834-7842-BC61-BDD6BFACCE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813520"/>
        <c:axId val="119402112"/>
      </c:scatterChart>
      <c:valAx>
        <c:axId val="149813520"/>
        <c:scaling>
          <c:orientation val="minMax"/>
          <c:max val="7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Energy (keV)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402112"/>
        <c:crosses val="autoZero"/>
        <c:crossBetween val="midCat"/>
        <c:majorUnit val="20"/>
      </c:valAx>
      <c:valAx>
        <c:axId val="11940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Pulse Height (a.u.)</a:t>
                </a:r>
              </a:p>
            </c:rich>
          </c:tx>
          <c:layout>
            <c:manualLayout>
              <c:xMode val="edge"/>
              <c:yMode val="edge"/>
              <c:x val="1.6345407197985353E-2"/>
              <c:y val="0.141034496626750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98135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116026650306946"/>
          <c:y val="3.1345579585557864E-2"/>
          <c:w val="0.34339126443093526"/>
          <c:h val="0.133430860957781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>
                <a:latin typeface="Symbol" pitchFamily="2" charset="2"/>
              </a:rPr>
              <a:t>D</a:t>
            </a:r>
            <a:r>
              <a:rPr lang="en-US"/>
              <a:t>E vs Energy</a:t>
            </a:r>
          </a:p>
        </c:rich>
      </c:tx>
      <c:layout>
        <c:manualLayout>
          <c:xMode val="edge"/>
          <c:yMode val="edge"/>
          <c:x val="0.3570348557829397"/>
          <c:y val="3.92882535855687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114794429382658"/>
          <c:y val="0.16223661678207132"/>
          <c:w val="0.66853854855098593"/>
          <c:h val="0.58321593539918515"/>
        </c:manualLayout>
      </c:layout>
      <c:scatterChart>
        <c:scatterStyle val="smoothMarker"/>
        <c:varyColors val="0"/>
        <c:ser>
          <c:idx val="6"/>
          <c:order val="0"/>
          <c:tx>
            <c:v>T=60 mK Dark Noise</c:v>
          </c:tx>
          <c:spPr>
            <a:ln w="19050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(Sheet1!$E$21,Sheet1!$E$10,Sheet1!$E$29,Sheet1!$E$29,Sheet1!$E$37,Sheet1!$E$32,Sheet1!$E$24)</c:f>
              <c:numCache>
                <c:formatCode>General</c:formatCode>
                <c:ptCount val="7"/>
                <c:pt idx="0">
                  <c:v>8.048</c:v>
                </c:pt>
                <c:pt idx="1">
                  <c:v>15.775</c:v>
                </c:pt>
                <c:pt idx="2">
                  <c:v>25.271000000000001</c:v>
                </c:pt>
                <c:pt idx="3">
                  <c:v>25.271000000000001</c:v>
                </c:pt>
                <c:pt idx="4">
                  <c:v>37.360999999999997</c:v>
                </c:pt>
                <c:pt idx="5">
                  <c:v>45.999000000000002</c:v>
                </c:pt>
                <c:pt idx="6">
                  <c:v>50.987000000000002</c:v>
                </c:pt>
              </c:numCache>
            </c:numRef>
          </c:xVal>
          <c:yVal>
            <c:numRef>
              <c:f>(Sheet1!$K$21,Sheet1!$K$10,Sheet1!$K$29,Sheet1!$K$29,Sheet1!$K$37,Sheet1!$K$32,Sheet1!$K$24)</c:f>
              <c:numCache>
                <c:formatCode>0.00</c:formatCode>
                <c:ptCount val="7"/>
                <c:pt idx="0">
                  <c:v>9.8297194660000002</c:v>
                </c:pt>
                <c:pt idx="1">
                  <c:v>12.465714653879315</c:v>
                </c:pt>
                <c:pt idx="2">
                  <c:v>19.761862153372125</c:v>
                </c:pt>
                <c:pt idx="3">
                  <c:v>19.761862153372125</c:v>
                </c:pt>
                <c:pt idx="4">
                  <c:v>25.683281488093783</c:v>
                </c:pt>
                <c:pt idx="5">
                  <c:v>28.933907666217042</c:v>
                </c:pt>
                <c:pt idx="6">
                  <c:v>36.807236981839942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A37-AC41-9B0E-1E2B4CD392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813520"/>
        <c:axId val="119402112"/>
      </c:scatterChart>
      <c:valAx>
        <c:axId val="149813520"/>
        <c:scaling>
          <c:orientation val="minMax"/>
          <c:max val="7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E (keV)</a:t>
                </a:r>
              </a:p>
            </c:rich>
          </c:tx>
          <c:layout>
            <c:manualLayout>
              <c:xMode val="edge"/>
              <c:yMode val="edge"/>
              <c:x val="0.44614694758951906"/>
              <c:y val="0.86233340778795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402112"/>
        <c:crosses val="autoZero"/>
        <c:crossBetween val="midCat"/>
        <c:majorUnit val="20"/>
        <c:minorUnit val="4"/>
      </c:valAx>
      <c:valAx>
        <c:axId val="11940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>
                    <a:latin typeface="Symbol" pitchFamily="2" charset="2"/>
                  </a:rPr>
                  <a:t>D</a:t>
                </a:r>
                <a:r>
                  <a:rPr lang="en-US"/>
                  <a:t>E (eV)</a:t>
                </a:r>
              </a:p>
            </c:rich>
          </c:tx>
          <c:layout>
            <c:manualLayout>
              <c:xMode val="edge"/>
              <c:yMode val="edge"/>
              <c:x val="6.2980130512683054E-3"/>
              <c:y val="0.328517342773513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98135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5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>
                <a:latin typeface="Symbol" pitchFamily="2" charset="2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/>
              <a:t>E vs Out</a:t>
            </a:r>
            <a:r>
              <a:rPr lang="en-US" baseline="0"/>
              <a:t> Counts</a:t>
            </a:r>
            <a:r>
              <a:rPr lang="en-US"/>
              <a:t> (Zr)</a:t>
            </a:r>
          </a:p>
        </c:rich>
      </c:tx>
      <c:layout>
        <c:manualLayout>
          <c:xMode val="edge"/>
          <c:yMode val="edge"/>
          <c:x val="0.23910245928186052"/>
          <c:y val="5.06654578766086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976580813225847"/>
          <c:y val="0.18479654376222338"/>
          <c:w val="0.64974495816190503"/>
          <c:h val="0.55776748668371678"/>
        </c:manualLayout>
      </c:layout>
      <c:scatterChart>
        <c:scatterStyle val="smoothMarker"/>
        <c:varyColors val="0"/>
        <c:ser>
          <c:idx val="7"/>
          <c:order val="0"/>
          <c:tx>
            <c:v>Zr 2048 pts Dark Noise</c:v>
          </c:tx>
          <c:spPr>
            <a:ln w="19050" cap="rnd">
              <a:solidFill>
                <a:schemeClr val="accent3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squar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(Sheet1!$H$12,Sheet1!$H$14,Sheet1!$H$16)</c:f>
              <c:numCache>
                <c:formatCode>0.00</c:formatCode>
                <c:ptCount val="3"/>
                <c:pt idx="0">
                  <c:v>3.0454607920000001</c:v>
                </c:pt>
                <c:pt idx="1">
                  <c:v>4.5515599309999999</c:v>
                </c:pt>
                <c:pt idx="2">
                  <c:v>6.2267283080000002</c:v>
                </c:pt>
              </c:numCache>
            </c:numRef>
          </c:xVal>
          <c:yVal>
            <c:numRef>
              <c:f>(Sheet1!$K$12,Sheet1!$K$14,Sheet1!$K$16)</c:f>
              <c:numCache>
                <c:formatCode>0.00</c:formatCode>
                <c:ptCount val="3"/>
                <c:pt idx="0">
                  <c:v>9.6581542814885477</c:v>
                </c:pt>
                <c:pt idx="1">
                  <c:v>10.518970470071601</c:v>
                </c:pt>
                <c:pt idx="2">
                  <c:v>12.420474171610715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FAA-314A-ABCE-14129A200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813520"/>
        <c:axId val="119402112"/>
      </c:scatterChart>
      <c:valAx>
        <c:axId val="149813520"/>
        <c:scaling>
          <c:orientation val="minMax"/>
          <c:max val="7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cps/pixel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402112"/>
        <c:crosses val="autoZero"/>
        <c:crossBetween val="midCat"/>
        <c:majorUnit val="2"/>
      </c:valAx>
      <c:valAx>
        <c:axId val="119402112"/>
        <c:scaling>
          <c:orientation val="minMax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 b="0" i="0" u="none" strike="noStrike" kern="1200" baseline="0">
                    <a:solidFill>
                      <a:prstClr val="black">
                        <a:lumMod val="50000"/>
                      </a:prstClr>
                    </a:solidFill>
                    <a:latin typeface="Symbol" pitchFamily="2" charset="2"/>
                    <a:cs typeface="Arial" panose="020B0604020202020204" pitchFamily="34" charset="0"/>
                  </a:rPr>
                  <a:t>D</a:t>
                </a:r>
                <a:r>
                  <a:rPr lang="en-US" sz="1000" b="0" i="0" u="none" strike="noStrike" kern="1200" baseline="0">
                    <a:solidFill>
                      <a:prstClr val="black">
                        <a:lumMod val="50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 (eV)</a:t>
                </a:r>
              </a:p>
            </c:rich>
          </c:tx>
          <c:layout>
            <c:manualLayout>
              <c:xMode val="edge"/>
              <c:yMode val="edge"/>
              <c:x val="0"/>
              <c:y val="0.335559920630764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9813520"/>
        <c:crosses val="autoZero"/>
        <c:crossBetween val="midCat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5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600" b="0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Input vs Output (Zr)</a:t>
            </a:r>
          </a:p>
        </c:rich>
      </c:tx>
      <c:layout>
        <c:manualLayout>
          <c:xMode val="edge"/>
          <c:yMode val="edge"/>
          <c:x val="0.25002542650918635"/>
          <c:y val="7.14285714285714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spc="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279527559055115"/>
          <c:y val="0.21303618297712787"/>
          <c:w val="0.56746555118110231"/>
          <c:h val="0.57462129733783274"/>
        </c:manualLayout>
      </c:layout>
      <c:scatterChart>
        <c:scatterStyle val="smoothMarker"/>
        <c:varyColors val="0"/>
        <c:ser>
          <c:idx val="1"/>
          <c:order val="0"/>
          <c:tx>
            <c:v>Zr 2048 pts</c:v>
          </c:tx>
          <c:spPr>
            <a:ln w="6350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triangle"/>
            <c:size val="3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(Sheet1!$G$11,Sheet1!$G$13,Sheet1!$G$15)</c:f>
              <c:numCache>
                <c:formatCode>0.00</c:formatCode>
                <c:ptCount val="3"/>
                <c:pt idx="0">
                  <c:v>3.431408379364028</c:v>
                </c:pt>
                <c:pt idx="1">
                  <c:v>5.6569095275438475</c:v>
                </c:pt>
                <c:pt idx="2">
                  <c:v>10.21257837005003</c:v>
                </c:pt>
              </c:numCache>
            </c:numRef>
          </c:xVal>
          <c:yVal>
            <c:numRef>
              <c:f>(Sheet1!$H$11,Sheet1!$H$13,Sheet1!$H$15)</c:f>
              <c:numCache>
                <c:formatCode>0.00</c:formatCode>
                <c:ptCount val="3"/>
                <c:pt idx="0">
                  <c:v>3.0471248229999999</c:v>
                </c:pt>
                <c:pt idx="1">
                  <c:v>4.5597693220000002</c:v>
                </c:pt>
                <c:pt idx="2">
                  <c:v>6.2087130769999996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901-3148-9412-CEBACAC89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813520"/>
        <c:axId val="119402112"/>
      </c:scatterChart>
      <c:valAx>
        <c:axId val="149813520"/>
        <c:scaling>
          <c:orientation val="minMax"/>
          <c:max val="1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Input cps/pixel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402112"/>
        <c:crosses val="autoZero"/>
        <c:crossBetween val="midCat"/>
        <c:majorUnit val="5"/>
      </c:valAx>
      <c:valAx>
        <c:axId val="119402112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Output cps/pixel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98135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500">
          <a:solidFill>
            <a:schemeClr val="tx1">
              <a:lumMod val="5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611438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FCED4-03BA-5F49-86D2-5E4AAD97D638}" type="datetimeFigureOut">
              <a:rPr lang="en-US" smtClean="0"/>
              <a:t>7/20/23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27175" y="433388"/>
            <a:ext cx="1555750" cy="116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0375" y="1665288"/>
            <a:ext cx="3689350" cy="1363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611438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70FC7-C24C-474D-87FF-F92E6C80F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08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70FC7-C24C-474D-87FF-F92E6C80FC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2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5757" y="1072832"/>
            <a:ext cx="3918585" cy="7267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91515" y="1938020"/>
            <a:ext cx="3227070" cy="865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5B68A-4CE3-E14B-88CC-A2E05EBBC8F2}" type="datetime1">
              <a:rPr lang="en-US" smtClean="0"/>
              <a:t>7/20/23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pPr marL="38735">
              <a:lnSpc>
                <a:spcPts val="575"/>
              </a:lnSpc>
            </a:pPr>
            <a:fld id="{81D60167-4931-47E6-BA6A-407CBD079E47}" type="slidenum">
              <a:rPr dirty="0"/>
              <a:t>‹#›</a:t>
            </a:fld>
            <a:r>
              <a:rPr spc="25"/>
              <a:t> </a:t>
            </a:r>
            <a:r>
              <a:t>of</a:t>
            </a:r>
            <a:r>
              <a:rPr spc="25"/>
              <a:t> </a:t>
            </a:r>
            <a:r>
              <a:rPr spc="-25"/>
              <a:t>39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00609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DECCE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640FD-78B7-9A4E-A3EF-59C309ABC44B}" type="datetime1">
              <a:rPr lang="en-US" smtClean="0"/>
              <a:t>7/20/23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pPr marL="38735">
              <a:lnSpc>
                <a:spcPts val="575"/>
              </a:lnSpc>
            </a:pPr>
            <a:fld id="{81D60167-4931-47E6-BA6A-407CBD079E47}" type="slidenum">
              <a:rPr dirty="0"/>
              <a:t>‹#›</a:t>
            </a:fld>
            <a:r>
              <a:rPr spc="25"/>
              <a:t> </a:t>
            </a:r>
            <a:r>
              <a:t>of</a:t>
            </a:r>
            <a:r>
              <a:rPr spc="25"/>
              <a:t> </a:t>
            </a:r>
            <a:r>
              <a:rPr spc="-25"/>
              <a:t>39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00609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0505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374201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7FF5-4F80-DB42-94D4-6AE212C76143}" type="datetime1">
              <a:rPr lang="en-US" smtClean="0"/>
              <a:t>7/20/23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pPr marL="38735">
              <a:lnSpc>
                <a:spcPts val="575"/>
              </a:lnSpc>
            </a:pPr>
            <a:fld id="{81D60167-4931-47E6-BA6A-407CBD079E47}" type="slidenum">
              <a:rPr dirty="0"/>
              <a:t>‹#›</a:t>
            </a:fld>
            <a:r>
              <a:rPr spc="25"/>
              <a:t> </a:t>
            </a:r>
            <a:r>
              <a:t>of</a:t>
            </a:r>
            <a:r>
              <a:rPr spc="25"/>
              <a:t> </a:t>
            </a:r>
            <a:r>
              <a:rPr spc="-25"/>
              <a:t>39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00609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B5DE3-0AAB-3B41-8FB6-5B8E365DB829}" type="datetime1">
              <a:rPr lang="en-US" smtClean="0"/>
              <a:t>7/20/23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pPr marL="38735">
              <a:lnSpc>
                <a:spcPts val="575"/>
              </a:lnSpc>
            </a:pPr>
            <a:fld id="{81D60167-4931-47E6-BA6A-407CBD079E47}" type="slidenum">
              <a:rPr dirty="0"/>
              <a:t>‹#›</a:t>
            </a:fld>
            <a:r>
              <a:rPr spc="25"/>
              <a:t> </a:t>
            </a:r>
            <a:r>
              <a:t>of</a:t>
            </a:r>
            <a:r>
              <a:rPr spc="25"/>
              <a:t> </a:t>
            </a:r>
            <a:r>
              <a:rPr spc="-25"/>
              <a:t>39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64CCD-75EA-7D42-8327-7B996445868D}" type="datetime1">
              <a:rPr lang="en-US" smtClean="0"/>
              <a:t>7/20/23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pPr marL="38735">
              <a:lnSpc>
                <a:spcPts val="575"/>
              </a:lnSpc>
            </a:pPr>
            <a:fld id="{81D60167-4931-47E6-BA6A-407CBD079E47}" type="slidenum">
              <a:rPr dirty="0"/>
              <a:t>‹#›</a:t>
            </a:fld>
            <a:r>
              <a:rPr spc="25"/>
              <a:t> </a:t>
            </a:r>
            <a:r>
              <a:t>of</a:t>
            </a:r>
            <a:r>
              <a:rPr spc="25"/>
              <a:t> </a:t>
            </a:r>
            <a:r>
              <a:rPr spc="-25"/>
              <a:t>39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2338" y="115860"/>
            <a:ext cx="3314239" cy="338554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BASIC CONTENT SLIDE</a:t>
            </a:r>
            <a:br>
              <a:rPr lang="en-US"/>
            </a:br>
            <a:r>
              <a:rPr lang="en-US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0505" y="857868"/>
            <a:ext cx="4221338" cy="141577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add 1st-level bullet. Click an icon below to add table, graph or other imagery.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30505" y="589785"/>
            <a:ext cx="4221338" cy="252171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2114613" y="3266999"/>
            <a:ext cx="285330" cy="76944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3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0"/>
            <a:ext cx="127000" cy="3456304"/>
          </a:xfrm>
          <a:custGeom>
            <a:avLst/>
            <a:gdLst/>
            <a:ahLst/>
            <a:cxnLst/>
            <a:rect l="l" t="t" r="r" b="b"/>
            <a:pathLst>
              <a:path w="127000" h="3456304">
                <a:moveTo>
                  <a:pt x="126528" y="0"/>
                </a:moveTo>
                <a:lnTo>
                  <a:pt x="0" y="0"/>
                </a:lnTo>
                <a:lnTo>
                  <a:pt x="0" y="3456000"/>
                </a:lnTo>
                <a:lnTo>
                  <a:pt x="126528" y="3456000"/>
                </a:lnTo>
                <a:lnTo>
                  <a:pt x="126528" y="0"/>
                </a:lnTo>
                <a:close/>
              </a:path>
            </a:pathLst>
          </a:custGeom>
          <a:solidFill>
            <a:srgbClr val="77B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2338" y="115860"/>
            <a:ext cx="3314239" cy="191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00609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0732" y="954612"/>
            <a:ext cx="1993264" cy="1689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DECCE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567434" y="3218497"/>
            <a:ext cx="1475232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30505" y="3218497"/>
            <a:ext cx="1060323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81698-A568-8E48-88B3-733B9A3A7E33}" type="datetime1">
              <a:rPr lang="en-US" smtClean="0"/>
              <a:t>7/20/23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114613" y="3266999"/>
            <a:ext cx="285330" cy="88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pPr marL="38735">
              <a:lnSpc>
                <a:spcPts val="575"/>
              </a:lnSpc>
            </a:pPr>
            <a:fld id="{81D60167-4931-47E6-BA6A-407CBD079E47}" type="slidenum">
              <a:rPr dirty="0"/>
              <a:t>‹#›</a:t>
            </a:fld>
            <a:r>
              <a:rPr spc="25"/>
              <a:t> </a:t>
            </a:r>
            <a:r>
              <a:t>of</a:t>
            </a:r>
            <a:r>
              <a:rPr spc="25"/>
              <a:t> </a:t>
            </a:r>
            <a:r>
              <a:rPr spc="-25"/>
              <a:t>39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articles/s41534-016-0004-0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2061" y="302260"/>
            <a:ext cx="1171727" cy="31417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26528" y="932522"/>
            <a:ext cx="4481830" cy="392430"/>
          </a:xfrm>
          <a:custGeom>
            <a:avLst/>
            <a:gdLst/>
            <a:ahLst/>
            <a:cxnLst/>
            <a:rect l="l" t="t" r="r" b="b"/>
            <a:pathLst>
              <a:path w="4481830" h="392430">
                <a:moveTo>
                  <a:pt x="0" y="392404"/>
                </a:moveTo>
                <a:lnTo>
                  <a:pt x="4481412" y="392404"/>
                </a:lnTo>
                <a:lnTo>
                  <a:pt x="4481412" y="0"/>
                </a:lnTo>
                <a:lnTo>
                  <a:pt x="0" y="0"/>
                </a:lnTo>
                <a:lnTo>
                  <a:pt x="0" y="392404"/>
                </a:lnTo>
                <a:close/>
              </a:path>
            </a:pathLst>
          </a:custGeom>
          <a:solidFill>
            <a:srgbClr val="0060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5888" y="979370"/>
            <a:ext cx="4255162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1400">
                <a:solidFill>
                  <a:srgbClr val="FFFFFF"/>
                </a:solidFill>
                <a:latin typeface="Calibri"/>
                <a:cs typeface="Calibri"/>
              </a:rPr>
              <a:t>APS Hard X-ray Transition Edge Sensor Spectrometer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9242" y="1442731"/>
            <a:ext cx="3185007" cy="91178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1100">
                <a:solidFill>
                  <a:srgbClr val="CD202C"/>
                </a:solidFill>
                <a:latin typeface="Arial"/>
                <a:cs typeface="Arial"/>
              </a:rPr>
              <a:t>Orlando </a:t>
            </a:r>
            <a:r>
              <a:rPr lang="en-US" sz="1100" err="1">
                <a:solidFill>
                  <a:srgbClr val="CD202C"/>
                </a:solidFill>
                <a:latin typeface="Arial"/>
                <a:cs typeface="Arial"/>
              </a:rPr>
              <a:t>Quaranta</a:t>
            </a:r>
            <a:endParaRPr lang="en-US" sz="1100">
              <a:latin typeface="Arial"/>
              <a:cs typeface="Arial"/>
            </a:endParaRPr>
          </a:p>
          <a:p>
            <a:pPr marL="17145">
              <a:lnSpc>
                <a:spcPts val="1200"/>
              </a:lnSpc>
              <a:spcBef>
                <a:spcPts val="880"/>
              </a:spcBef>
            </a:pPr>
            <a:r>
              <a:rPr lang="en-US" sz="1000" spc="-25">
                <a:latin typeface="Tahoma"/>
                <a:cs typeface="Tahoma"/>
              </a:rPr>
              <a:t>Detectors Group,</a:t>
            </a:r>
            <a:r>
              <a:rPr lang="en-US" sz="1000" spc="-20">
                <a:latin typeface="Tahoma"/>
                <a:cs typeface="Tahoma"/>
              </a:rPr>
              <a:t> </a:t>
            </a:r>
            <a:r>
              <a:rPr lang="en-US" sz="1000">
                <a:latin typeface="Tahoma"/>
                <a:cs typeface="Tahoma"/>
              </a:rPr>
              <a:t>X-</a:t>
            </a:r>
            <a:r>
              <a:rPr lang="en-US" sz="1000" spc="-25">
                <a:latin typeface="Tahoma"/>
                <a:cs typeface="Tahoma"/>
              </a:rPr>
              <a:t>ray </a:t>
            </a:r>
            <a:r>
              <a:rPr lang="en-US" sz="1000" spc="-30">
                <a:latin typeface="Tahoma"/>
                <a:cs typeface="Tahoma"/>
              </a:rPr>
              <a:t>Science</a:t>
            </a:r>
            <a:r>
              <a:rPr lang="en-US" sz="1000" spc="-25">
                <a:latin typeface="Tahoma"/>
                <a:cs typeface="Tahoma"/>
              </a:rPr>
              <a:t> </a:t>
            </a:r>
            <a:r>
              <a:rPr lang="en-US" sz="1000" spc="-10">
                <a:latin typeface="Tahoma"/>
                <a:cs typeface="Tahoma"/>
              </a:rPr>
              <a:t>Division</a:t>
            </a:r>
            <a:endParaRPr lang="en-US" sz="1000">
              <a:latin typeface="Tahoma"/>
              <a:cs typeface="Tahoma"/>
            </a:endParaRPr>
          </a:p>
          <a:p>
            <a:pPr marL="13335">
              <a:lnSpc>
                <a:spcPts val="1200"/>
              </a:lnSpc>
            </a:pPr>
            <a:r>
              <a:rPr sz="1000" spc="-25">
                <a:latin typeface="Tahoma"/>
                <a:cs typeface="Tahoma"/>
              </a:rPr>
              <a:t>Advanced</a:t>
            </a:r>
            <a:r>
              <a:rPr sz="1000" spc="-35">
                <a:latin typeface="Tahoma"/>
                <a:cs typeface="Tahoma"/>
              </a:rPr>
              <a:t> </a:t>
            </a:r>
            <a:r>
              <a:rPr sz="1000">
                <a:latin typeface="Tahoma"/>
                <a:cs typeface="Tahoma"/>
              </a:rPr>
              <a:t>Photon</a:t>
            </a:r>
            <a:r>
              <a:rPr sz="1000" spc="-35">
                <a:latin typeface="Tahoma"/>
                <a:cs typeface="Tahoma"/>
              </a:rPr>
              <a:t> </a:t>
            </a:r>
            <a:r>
              <a:rPr sz="1000" spc="-30">
                <a:latin typeface="Tahoma"/>
                <a:cs typeface="Tahoma"/>
              </a:rPr>
              <a:t>Source,</a:t>
            </a:r>
            <a:r>
              <a:rPr sz="1000" spc="-35">
                <a:latin typeface="Tahoma"/>
                <a:cs typeface="Tahoma"/>
              </a:rPr>
              <a:t> </a:t>
            </a:r>
            <a:r>
              <a:rPr sz="1000" spc="-30">
                <a:latin typeface="Tahoma"/>
                <a:cs typeface="Tahoma"/>
              </a:rPr>
              <a:t>Argonne</a:t>
            </a:r>
            <a:r>
              <a:rPr sz="1000" spc="-35">
                <a:latin typeface="Tahoma"/>
                <a:cs typeface="Tahoma"/>
              </a:rPr>
              <a:t> </a:t>
            </a:r>
            <a:r>
              <a:rPr sz="1000" spc="-10">
                <a:latin typeface="Tahoma"/>
                <a:cs typeface="Tahoma"/>
              </a:rPr>
              <a:t>National</a:t>
            </a:r>
            <a:r>
              <a:rPr sz="1000" spc="-35">
                <a:latin typeface="Tahoma"/>
                <a:cs typeface="Tahoma"/>
              </a:rPr>
              <a:t> </a:t>
            </a:r>
            <a:r>
              <a:rPr sz="1000" spc="-20">
                <a:latin typeface="Tahoma"/>
                <a:cs typeface="Tahoma"/>
              </a:rPr>
              <a:t>Laboratory</a:t>
            </a:r>
            <a:endParaRPr lang="en-US" sz="1000" spc="-20">
              <a:latin typeface="Tahoma"/>
              <a:cs typeface="Tahoma"/>
            </a:endParaRPr>
          </a:p>
          <a:p>
            <a:pPr marL="13335">
              <a:lnSpc>
                <a:spcPts val="1200"/>
              </a:lnSpc>
            </a:pPr>
            <a:endParaRPr lang="en-US" sz="1000" spc="-20">
              <a:latin typeface="Tahoma"/>
              <a:cs typeface="Tahoma"/>
            </a:endParaRPr>
          </a:p>
          <a:p>
            <a:pPr marL="13335">
              <a:lnSpc>
                <a:spcPts val="1200"/>
              </a:lnSpc>
            </a:pPr>
            <a:r>
              <a:rPr lang="en-US" sz="1000" spc="-20">
                <a:latin typeface="Tahoma"/>
                <a:cs typeface="Tahoma"/>
              </a:rPr>
              <a:t>T. Guruswamy, L. </a:t>
            </a:r>
            <a:r>
              <a:rPr lang="en-US" sz="1000" spc="-20" err="1">
                <a:latin typeface="Tahoma"/>
                <a:cs typeface="Tahoma"/>
              </a:rPr>
              <a:t>Gades</a:t>
            </a:r>
            <a:r>
              <a:rPr lang="en-US" sz="1000" spc="-20">
                <a:latin typeface="Tahoma"/>
                <a:cs typeface="Tahoma"/>
              </a:rPr>
              <a:t>, A. Miceli, U. Patel and S. Bean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6528" y="3005771"/>
            <a:ext cx="4481830" cy="450850"/>
            <a:chOff x="126528" y="3005771"/>
            <a:chExt cx="4481830" cy="450850"/>
          </a:xfrm>
        </p:grpSpPr>
        <p:sp>
          <p:nvSpPr>
            <p:cNvPr id="7" name="object 7"/>
            <p:cNvSpPr/>
            <p:nvPr/>
          </p:nvSpPr>
          <p:spPr>
            <a:xfrm>
              <a:off x="126528" y="3005771"/>
              <a:ext cx="4481830" cy="450850"/>
            </a:xfrm>
            <a:custGeom>
              <a:avLst/>
              <a:gdLst/>
              <a:ahLst/>
              <a:cxnLst/>
              <a:rect l="l" t="t" r="r" b="b"/>
              <a:pathLst>
                <a:path w="4481830" h="450850">
                  <a:moveTo>
                    <a:pt x="0" y="450279"/>
                  </a:moveTo>
                  <a:lnTo>
                    <a:pt x="4481412" y="450279"/>
                  </a:lnTo>
                  <a:lnTo>
                    <a:pt x="4481412" y="0"/>
                  </a:lnTo>
                  <a:lnTo>
                    <a:pt x="0" y="0"/>
                  </a:lnTo>
                  <a:lnTo>
                    <a:pt x="0" y="450279"/>
                  </a:lnTo>
                  <a:close/>
                </a:path>
              </a:pathLst>
            </a:custGeom>
            <a:solidFill>
              <a:srgbClr val="006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835" y="3150661"/>
              <a:ext cx="692184" cy="17197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35174" y="3157562"/>
            <a:ext cx="680085" cy="1708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00">
                <a:solidFill>
                  <a:srgbClr val="FFFFFF"/>
                </a:solidFill>
                <a:latin typeface="Arial"/>
                <a:cs typeface="Arial"/>
              </a:rPr>
              <a:t>Argonne</a:t>
            </a:r>
            <a:r>
              <a:rPr sz="3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>
                <a:solidFill>
                  <a:srgbClr val="FFFFFF"/>
                </a:solidFill>
                <a:latin typeface="Arial"/>
                <a:cs typeface="Arial"/>
              </a:rPr>
              <a:t>National</a:t>
            </a:r>
            <a:r>
              <a:rPr sz="3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>
                <a:solidFill>
                  <a:srgbClr val="FFFFFF"/>
                </a:solidFill>
                <a:latin typeface="Arial"/>
                <a:cs typeface="Arial"/>
              </a:rPr>
              <a:t>Laboratory</a:t>
            </a:r>
            <a:r>
              <a:rPr sz="3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3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spc="-5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300">
              <a:latin typeface="Arial"/>
              <a:cs typeface="Arial"/>
            </a:endParaRPr>
          </a:p>
          <a:p>
            <a:pPr marL="13970" marR="5080">
              <a:lnSpc>
                <a:spcPct val="106100"/>
              </a:lnSpc>
            </a:pPr>
            <a:r>
              <a:rPr sz="300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sz="3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>
                <a:solidFill>
                  <a:srgbClr val="FFFFFF"/>
                </a:solidFill>
                <a:latin typeface="Arial"/>
                <a:cs typeface="Arial"/>
              </a:rPr>
              <a:t>Department</a:t>
            </a:r>
            <a:r>
              <a:rPr sz="3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sz="3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spc="-10">
                <a:solidFill>
                  <a:srgbClr val="FFFFFF"/>
                </a:solidFill>
                <a:latin typeface="Arial"/>
                <a:cs typeface="Arial"/>
              </a:rPr>
              <a:t>laboratory</a:t>
            </a:r>
            <a:r>
              <a:rPr sz="300" spc="5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spc="-10">
                <a:solidFill>
                  <a:srgbClr val="FFFFFF"/>
                </a:solidFill>
                <a:latin typeface="Arial"/>
                <a:cs typeface="Arial"/>
              </a:rPr>
              <a:t>managed</a:t>
            </a:r>
            <a:r>
              <a:rPr sz="3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3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spc="-10">
                <a:solidFill>
                  <a:srgbClr val="FFFFFF"/>
                </a:solidFill>
                <a:latin typeface="Arial"/>
                <a:cs typeface="Arial"/>
              </a:rPr>
              <a:t>UChicago</a:t>
            </a:r>
            <a:r>
              <a:rPr sz="3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>
                <a:solidFill>
                  <a:srgbClr val="FFFFFF"/>
                </a:solidFill>
                <a:latin typeface="Arial"/>
                <a:cs typeface="Arial"/>
              </a:rPr>
              <a:t>Argonne,</a:t>
            </a:r>
            <a:r>
              <a:rPr sz="3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" spc="-20">
                <a:solidFill>
                  <a:srgbClr val="FFFFFF"/>
                </a:solidFill>
                <a:latin typeface="Arial"/>
                <a:cs typeface="Arial"/>
              </a:rPr>
              <a:t>LLC.</a:t>
            </a:r>
            <a:endParaRPr sz="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82657" y="3157422"/>
            <a:ext cx="1046480" cy="891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500">
                <a:solidFill>
                  <a:srgbClr val="FFFFFF"/>
                </a:solidFill>
                <a:latin typeface="Arial"/>
                <a:cs typeface="Arial"/>
              </a:rPr>
              <a:t>TWG Talk - Argonne</a:t>
            </a:r>
            <a:r>
              <a:rPr sz="50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5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5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5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500">
                <a:solidFill>
                  <a:srgbClr val="FFFFFF"/>
                </a:solidFill>
                <a:latin typeface="Arial"/>
                <a:cs typeface="Arial"/>
              </a:rPr>
              <a:t>July</a:t>
            </a:r>
            <a:r>
              <a:rPr sz="5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500" spc="-2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5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25730" cy="3456304"/>
          </a:xfrm>
          <a:custGeom>
            <a:avLst/>
            <a:gdLst/>
            <a:ahLst/>
            <a:cxnLst/>
            <a:rect l="l" t="t" r="r" b="b"/>
            <a:pathLst>
              <a:path w="125730" h="3456304">
                <a:moveTo>
                  <a:pt x="0" y="3456051"/>
                </a:moveTo>
                <a:lnTo>
                  <a:pt x="125347" y="3456051"/>
                </a:lnTo>
                <a:lnTo>
                  <a:pt x="125347" y="0"/>
                </a:lnTo>
                <a:lnTo>
                  <a:pt x="0" y="0"/>
                </a:lnTo>
                <a:lnTo>
                  <a:pt x="0" y="3456051"/>
                </a:lnTo>
                <a:close/>
              </a:path>
            </a:pathLst>
          </a:custGeom>
          <a:solidFill>
            <a:srgbClr val="77B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5484F0D-D993-D3F8-1CBD-798D09047E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5" t="28451" r="21901" b="33142"/>
          <a:stretch/>
        </p:blipFill>
        <p:spPr>
          <a:xfrm>
            <a:off x="3236758" y="2489508"/>
            <a:ext cx="1371600" cy="4938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2338" y="115860"/>
            <a:ext cx="3314239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90"/>
              </a:spcBef>
            </a:pPr>
            <a:r>
              <a:rPr b="1" spc="-10"/>
              <a:t>Outline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80732" y="954612"/>
            <a:ext cx="2533918" cy="16536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1610" indent="-131445">
              <a:lnSpc>
                <a:spcPct val="100000"/>
              </a:lnSpc>
              <a:spcBef>
                <a:spcPts val="95"/>
              </a:spcBef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sz="1000" b="1" spc="-30"/>
              <a:t>Introduction</a:t>
            </a:r>
            <a:r>
              <a:rPr sz="1000" b="1" spc="15"/>
              <a:t> </a:t>
            </a:r>
            <a:r>
              <a:rPr sz="1000" b="1"/>
              <a:t>to</a:t>
            </a:r>
            <a:r>
              <a:rPr sz="1000" b="1" spc="10"/>
              <a:t> </a:t>
            </a:r>
            <a:r>
              <a:rPr sz="1000" b="1" spc="-10"/>
              <a:t>superconductivity</a:t>
            </a:r>
            <a:endParaRPr sz="1000" b="1"/>
          </a:p>
          <a:p>
            <a:pPr>
              <a:lnSpc>
                <a:spcPct val="100000"/>
              </a:lnSpc>
              <a:buFont typeface="Courier New"/>
              <a:buChar char="►"/>
            </a:pPr>
            <a:endParaRPr sz="1000"/>
          </a:p>
          <a:p>
            <a:pPr>
              <a:lnSpc>
                <a:spcPct val="100000"/>
              </a:lnSpc>
              <a:spcBef>
                <a:spcPts val="50"/>
              </a:spcBef>
              <a:buFont typeface="Courier New"/>
              <a:buChar char="►"/>
            </a:pPr>
            <a:endParaRPr sz="1250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sz="1000" b="1" spc="-35"/>
              <a:t>Superconducting</a:t>
            </a:r>
            <a:r>
              <a:rPr sz="1000" b="1" spc="70"/>
              <a:t> </a:t>
            </a:r>
            <a:r>
              <a:rPr sz="1000" b="1" spc="-10"/>
              <a:t>detectors</a:t>
            </a:r>
            <a:endParaRPr sz="1000" b="1"/>
          </a:p>
          <a:p>
            <a:pPr>
              <a:lnSpc>
                <a:spcPct val="100000"/>
              </a:lnSpc>
              <a:buFont typeface="Courier New"/>
              <a:buChar char="►"/>
            </a:pPr>
            <a:endParaRPr sz="1000"/>
          </a:p>
          <a:p>
            <a:pPr>
              <a:lnSpc>
                <a:spcPct val="100000"/>
              </a:lnSpc>
              <a:spcBef>
                <a:spcPts val="50"/>
              </a:spcBef>
              <a:buFont typeface="Courier New"/>
              <a:buChar char="►"/>
            </a:pPr>
            <a:endParaRPr sz="1250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lang="en-US" sz="1000" b="1">
                <a:solidFill>
                  <a:srgbClr val="5B0091"/>
                </a:solidFill>
              </a:rPr>
              <a:t>TES </a:t>
            </a:r>
            <a:r>
              <a:rPr sz="1000" b="1">
                <a:solidFill>
                  <a:srgbClr val="5B0091"/>
                </a:solidFill>
              </a:rPr>
              <a:t>X-</a:t>
            </a:r>
            <a:r>
              <a:rPr sz="1000" b="1" spc="-25">
                <a:solidFill>
                  <a:srgbClr val="5B0091"/>
                </a:solidFill>
              </a:rPr>
              <a:t>ray</a:t>
            </a:r>
            <a:r>
              <a:rPr sz="1000" b="1" spc="-40">
                <a:solidFill>
                  <a:srgbClr val="5B0091"/>
                </a:solidFill>
              </a:rPr>
              <a:t> </a:t>
            </a:r>
            <a:r>
              <a:rPr sz="1000" b="1" spc="-35">
                <a:solidFill>
                  <a:srgbClr val="5B0091"/>
                </a:solidFill>
              </a:rPr>
              <a:t>spectrometer</a:t>
            </a:r>
            <a:r>
              <a:rPr sz="1000" b="1" spc="-30">
                <a:solidFill>
                  <a:srgbClr val="5B0091"/>
                </a:solidFill>
              </a:rPr>
              <a:t> </a:t>
            </a:r>
            <a:r>
              <a:rPr sz="1000" b="1" spc="-10">
                <a:solidFill>
                  <a:srgbClr val="5B0091"/>
                </a:solidFill>
              </a:rPr>
              <a:t>for</a:t>
            </a:r>
            <a:r>
              <a:rPr sz="1000" b="1" spc="-30">
                <a:solidFill>
                  <a:srgbClr val="5B0091"/>
                </a:solidFill>
              </a:rPr>
              <a:t> </a:t>
            </a:r>
            <a:r>
              <a:rPr sz="1000" b="1" spc="-10">
                <a:solidFill>
                  <a:srgbClr val="5B0091"/>
                </a:solidFill>
              </a:rPr>
              <a:t>the</a:t>
            </a:r>
            <a:r>
              <a:rPr sz="1000" b="1" spc="-35">
                <a:solidFill>
                  <a:srgbClr val="5B0091"/>
                </a:solidFill>
              </a:rPr>
              <a:t> </a:t>
            </a:r>
            <a:r>
              <a:rPr sz="1000" b="1" spc="-25">
                <a:solidFill>
                  <a:srgbClr val="5B0091"/>
                </a:solidFill>
              </a:rPr>
              <a:t>APS</a:t>
            </a:r>
            <a:endParaRPr lang="en-US" sz="1000" b="1" spc="-25">
              <a:solidFill>
                <a:srgbClr val="5B0091"/>
              </a:solidFill>
            </a:endParaRPr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endParaRPr lang="en-US" b="1" spc="-25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endParaRPr lang="en-US" b="1" spc="-25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lang="en-US" sz="1000" b="1" spc="-25"/>
              <a:t>Example of application</a:t>
            </a:r>
            <a:endParaRPr lang="en-US" sz="1000" b="1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279" y="3225812"/>
            <a:ext cx="460206" cy="1147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032" y="3204859"/>
            <a:ext cx="585863" cy="1570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CAEA3-F7FA-44D7-25CF-C0CF051D5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38" y="115860"/>
            <a:ext cx="4157762" cy="169277"/>
          </a:xfrm>
        </p:spPr>
        <p:txBody>
          <a:bodyPr/>
          <a:lstStyle/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 Ray Fluorescence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EB819-3D51-0742-0AFE-84EFC9E7B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86" y="358775"/>
            <a:ext cx="2145664" cy="3077766"/>
          </a:xfrm>
        </p:spPr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 of characteristic secondary X-rays from a material that has been excited by bombarding with high energy X-rays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X-rays emitted when electrons make transitions from a higher to a lower atomic energy level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 X-rays are unique for each element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energy emitted is proportional to the binding energy of the element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 the energy of the emitted photons allows the identification of the composing elements and potentially their chemical state</a:t>
            </a:r>
          </a:p>
        </p:txBody>
      </p:sp>
      <p:pic>
        <p:nvPicPr>
          <p:cNvPr id="2049" name="Picture 1" descr="page3image2349360">
            <a:extLst>
              <a:ext uri="{FF2B5EF4-FFF2-40B4-BE49-F238E27FC236}">
                <a16:creationId xmlns:a16="http://schemas.microsoft.com/office/drawing/2014/main" id="{EDDFAC80-D489-E98F-A72B-060CFC002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36" y="480369"/>
            <a:ext cx="1927225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25AAF3-3F23-D013-E1E3-B184CA277900}"/>
              </a:ext>
            </a:extLst>
          </p:cNvPr>
          <p:cNvSpPr txBox="1"/>
          <p:nvPr/>
        </p:nvSpPr>
        <p:spPr>
          <a:xfrm>
            <a:off x="2232469" y="2602826"/>
            <a:ext cx="230460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Complex samples can have </a:t>
            </a:r>
            <a:r>
              <a:rPr lang="en-US" sz="1000" b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“overlapping” emission lines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 – e.g. K-line from an element close to L-line from another</a:t>
            </a:r>
          </a:p>
        </p:txBody>
      </p:sp>
    </p:spTree>
    <p:extLst>
      <p:ext uri="{BB962C8B-B14F-4D97-AF65-F5344CB8AC3E}">
        <p14:creationId xmlns:p14="http://schemas.microsoft.com/office/powerpoint/2010/main" val="3665966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2338" y="115860"/>
            <a:ext cx="4157762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90"/>
              </a:spcBef>
            </a:pP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Spectroscopy </a:t>
            </a:r>
            <a:r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X-ray</a:t>
            </a:r>
            <a:r>
              <a:rPr b="1" spc="14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1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0705" y="413710"/>
            <a:ext cx="4083685" cy="108811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 spc="-40">
                <a:latin typeface="Arial"/>
                <a:cs typeface="Arial"/>
              </a:rPr>
              <a:t>Generally,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can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either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50">
                <a:latin typeface="Arial"/>
                <a:cs typeface="Arial"/>
              </a:rPr>
              <a:t>measure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 spc="-40">
                <a:latin typeface="Arial"/>
                <a:cs typeface="Arial"/>
              </a:rPr>
              <a:t>energy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spectrum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slowly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but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30">
                <a:latin typeface="Arial"/>
                <a:cs typeface="Arial"/>
              </a:rPr>
              <a:t>accurately,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or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fast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but </a:t>
            </a:r>
            <a:r>
              <a:rPr lang="en-US" sz="1000">
                <a:latin typeface="Arial"/>
                <a:cs typeface="Arial"/>
              </a:rPr>
              <a:t>with</a:t>
            </a:r>
            <a:r>
              <a:rPr lang="en-US" sz="1000" spc="3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poor</a:t>
            </a:r>
            <a:r>
              <a:rPr lang="en-US" sz="1000" spc="3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resolution</a:t>
            </a:r>
          </a:p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endParaRPr lang="en-US" sz="1000">
              <a:latin typeface="Arial"/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 spc="-25">
                <a:latin typeface="Arial"/>
                <a:cs typeface="Arial"/>
              </a:rPr>
              <a:t>Superconducting</a:t>
            </a:r>
            <a:r>
              <a:rPr lang="en-US" sz="1000" spc="-15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detectors</a:t>
            </a:r>
            <a:r>
              <a:rPr lang="en-US" sz="1000" spc="-1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can</a:t>
            </a:r>
            <a:r>
              <a:rPr lang="en-US" sz="1000" spc="-1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be</a:t>
            </a:r>
            <a:r>
              <a:rPr lang="en-US" sz="1000" spc="-1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fast(-</a:t>
            </a:r>
            <a:r>
              <a:rPr lang="en-US" sz="1000" err="1">
                <a:latin typeface="Arial"/>
                <a:cs typeface="Arial"/>
              </a:rPr>
              <a:t>ish</a:t>
            </a:r>
            <a:r>
              <a:rPr lang="en-US" sz="1000">
                <a:latin typeface="Arial"/>
                <a:cs typeface="Arial"/>
              </a:rPr>
              <a:t>)</a:t>
            </a:r>
            <a:r>
              <a:rPr lang="en-US" sz="1000" spc="-1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and</a:t>
            </a:r>
            <a:r>
              <a:rPr lang="en-US" sz="1000" spc="-15">
                <a:latin typeface="Arial"/>
                <a:cs typeface="Arial"/>
              </a:rPr>
              <a:t> </a:t>
            </a:r>
            <a:r>
              <a:rPr lang="en-US" sz="1000" spc="-35">
                <a:latin typeface="Arial"/>
                <a:cs typeface="Arial"/>
              </a:rPr>
              <a:t>have</a:t>
            </a:r>
            <a:r>
              <a:rPr lang="en-US" sz="1000" spc="-10">
                <a:latin typeface="Arial"/>
                <a:cs typeface="Arial"/>
              </a:rPr>
              <a:t> good</a:t>
            </a:r>
            <a:r>
              <a:rPr lang="en-US" sz="1000" spc="-1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resolution</a:t>
            </a:r>
          </a:p>
          <a:p>
            <a:pPr marL="171450" indent="-171450">
              <a:lnSpc>
                <a:spcPct val="100000"/>
              </a:lnSpc>
              <a:spcBef>
                <a:spcPts val="10"/>
              </a:spcBef>
              <a:buFont typeface="Wingdings" pitchFamily="2" charset="2"/>
              <a:buChar char="§"/>
            </a:pPr>
            <a:endParaRPr lang="en-US" sz="1000" spc="-10">
              <a:latin typeface="Arial"/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>
                <a:latin typeface="Arial"/>
                <a:cs typeface="Arial"/>
              </a:rPr>
              <a:t>TES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array</a:t>
            </a:r>
            <a:r>
              <a:rPr lang="en-US" sz="1000" spc="35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improve</a:t>
            </a:r>
            <a:r>
              <a:rPr lang="en-US" sz="1000" spc="35">
                <a:latin typeface="Arial"/>
                <a:cs typeface="Arial"/>
              </a:rPr>
              <a:t>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energy</a:t>
            </a:r>
            <a:r>
              <a:rPr lang="en-US" sz="1000" b="1" spc="55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resolution (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Symbol" pitchFamily="2" charset="2"/>
                <a:cs typeface="Arial"/>
              </a:rPr>
              <a:t>D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E)</a:t>
            </a:r>
            <a:r>
              <a:rPr lang="en-US" sz="1000" spc="35">
                <a:solidFill>
                  <a:srgbClr val="CD202C"/>
                </a:solidFill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from</a:t>
            </a:r>
            <a:r>
              <a:rPr lang="en-US" sz="1000" spc="35">
                <a:latin typeface="Arial"/>
                <a:cs typeface="Arial"/>
              </a:rPr>
              <a:t> </a:t>
            </a:r>
            <a:r>
              <a:rPr lang="en-US" sz="1000" b="1" spc="35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~</a:t>
            </a:r>
            <a:r>
              <a:rPr lang="en-US" sz="1000" b="1" spc="-55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150</a:t>
            </a:r>
            <a:r>
              <a:rPr lang="en-US" sz="1000" b="1" spc="-10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eV</a:t>
            </a:r>
            <a:r>
              <a:rPr lang="en-US" sz="1000" spc="5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to</a:t>
            </a:r>
            <a:r>
              <a:rPr lang="en-US" sz="1000" spc="35">
                <a:latin typeface="Arial"/>
                <a:cs typeface="Arial"/>
              </a:rPr>
              <a:t> </a:t>
            </a:r>
            <a:r>
              <a:rPr lang="en-US" sz="1000" b="1" spc="35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~</a:t>
            </a:r>
            <a:r>
              <a:rPr lang="en-US" sz="1000" b="1" spc="-55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10</a:t>
            </a:r>
            <a:r>
              <a:rPr lang="en-US" sz="1000" b="1" spc="-95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eV</a:t>
            </a:r>
            <a:r>
              <a:rPr lang="en-US" sz="1000" spc="5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at</a:t>
            </a:r>
            <a:r>
              <a:rPr lang="en-US" sz="1000" spc="35">
                <a:latin typeface="Arial"/>
                <a:cs typeface="Arial"/>
              </a:rPr>
              <a:t> </a:t>
            </a:r>
            <a:r>
              <a:rPr lang="en-US" sz="1000" spc="-55">
                <a:latin typeface="Arial"/>
                <a:cs typeface="Arial"/>
              </a:rPr>
              <a:t>20</a:t>
            </a:r>
            <a:r>
              <a:rPr lang="en-US" sz="1000" spc="-100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keV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B52F10CB-9BF6-B035-C295-D58243861775}"/>
              </a:ext>
            </a:extLst>
          </p:cNvPr>
          <p:cNvGrpSpPr/>
          <p:nvPr/>
        </p:nvGrpSpPr>
        <p:grpSpPr>
          <a:xfrm>
            <a:off x="1924050" y="1336891"/>
            <a:ext cx="2614754" cy="1888925"/>
            <a:chOff x="994018" y="1378330"/>
            <a:chExt cx="2614754" cy="1888925"/>
          </a:xfrm>
        </p:grpSpPr>
        <p:grpSp>
          <p:nvGrpSpPr>
            <p:cNvPr id="4" name="object 4"/>
            <p:cNvGrpSpPr/>
            <p:nvPr/>
          </p:nvGrpSpPr>
          <p:grpSpPr>
            <a:xfrm>
              <a:off x="3406343" y="2692692"/>
              <a:ext cx="26034" cy="5080"/>
              <a:chOff x="3406343" y="2692692"/>
              <a:chExt cx="26034" cy="5080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3408883" y="2695232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4">
                    <a:moveTo>
                      <a:pt x="2052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3408883" y="2695232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4">
                    <a:moveTo>
                      <a:pt x="0" y="0"/>
                    </a:moveTo>
                    <a:lnTo>
                      <a:pt x="20523" y="0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" name="object 7"/>
            <p:cNvSpPr txBox="1"/>
            <p:nvPr/>
          </p:nvSpPr>
          <p:spPr>
            <a:xfrm>
              <a:off x="3424110" y="2652323"/>
              <a:ext cx="144780" cy="819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4"/>
                </a:spcBef>
              </a:pPr>
              <a:r>
                <a:rPr sz="350" spc="-25">
                  <a:latin typeface="Arial"/>
                  <a:cs typeface="Arial"/>
                </a:rPr>
                <a:t>10</a:t>
              </a:r>
              <a:r>
                <a:rPr sz="375" spc="-37" baseline="33333">
                  <a:latin typeface="Arial"/>
                  <a:cs typeface="Arial"/>
                </a:rPr>
                <a:t>1</a:t>
              </a:r>
              <a:endParaRPr sz="375" baseline="33333">
                <a:latin typeface="Arial"/>
                <a:cs typeface="Arial"/>
              </a:endParaRPr>
            </a:p>
          </p:txBody>
        </p:sp>
        <p:grpSp>
          <p:nvGrpSpPr>
            <p:cNvPr id="8" name="object 8"/>
            <p:cNvGrpSpPr/>
            <p:nvPr/>
          </p:nvGrpSpPr>
          <p:grpSpPr>
            <a:xfrm>
              <a:off x="3406343" y="2350867"/>
              <a:ext cx="26034" cy="5080"/>
              <a:chOff x="3406343" y="2350867"/>
              <a:chExt cx="26034" cy="5080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408883" y="2353407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4">
                    <a:moveTo>
                      <a:pt x="2052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3408883" y="2353407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4">
                    <a:moveTo>
                      <a:pt x="0" y="0"/>
                    </a:moveTo>
                    <a:lnTo>
                      <a:pt x="20523" y="0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" name="object 11"/>
            <p:cNvSpPr txBox="1"/>
            <p:nvPr/>
          </p:nvSpPr>
          <p:spPr>
            <a:xfrm>
              <a:off x="3424110" y="2310505"/>
              <a:ext cx="144780" cy="819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4"/>
                </a:spcBef>
              </a:pPr>
              <a:r>
                <a:rPr sz="350" spc="-25">
                  <a:latin typeface="Arial"/>
                  <a:cs typeface="Arial"/>
                </a:rPr>
                <a:t>10</a:t>
              </a:r>
              <a:r>
                <a:rPr sz="375" spc="-37" baseline="33333">
                  <a:latin typeface="Arial"/>
                  <a:cs typeface="Arial"/>
                </a:rPr>
                <a:t>2</a:t>
              </a:r>
              <a:endParaRPr sz="375" baseline="33333">
                <a:latin typeface="Arial"/>
                <a:cs typeface="Arial"/>
              </a:endParaRPr>
            </a:p>
          </p:txBody>
        </p:sp>
        <p:grpSp>
          <p:nvGrpSpPr>
            <p:cNvPr id="12" name="object 12"/>
            <p:cNvGrpSpPr/>
            <p:nvPr/>
          </p:nvGrpSpPr>
          <p:grpSpPr>
            <a:xfrm>
              <a:off x="3406343" y="2009038"/>
              <a:ext cx="26034" cy="5080"/>
              <a:chOff x="3406343" y="2009038"/>
              <a:chExt cx="26034" cy="5080"/>
            </a:xfrm>
          </p:grpSpPr>
          <p:sp>
            <p:nvSpPr>
              <p:cNvPr id="13" name="object 13"/>
              <p:cNvSpPr/>
              <p:nvPr/>
            </p:nvSpPr>
            <p:spPr>
              <a:xfrm>
                <a:off x="3408883" y="2011578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4">
                    <a:moveTo>
                      <a:pt x="2052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3408883" y="2011578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4">
                    <a:moveTo>
                      <a:pt x="0" y="0"/>
                    </a:moveTo>
                    <a:lnTo>
                      <a:pt x="20523" y="0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15"/>
            <p:cNvSpPr txBox="1"/>
            <p:nvPr/>
          </p:nvSpPr>
          <p:spPr>
            <a:xfrm>
              <a:off x="3424110" y="1968684"/>
              <a:ext cx="144780" cy="819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4"/>
                </a:spcBef>
              </a:pPr>
              <a:r>
                <a:rPr sz="350" spc="-25">
                  <a:latin typeface="Arial"/>
                  <a:cs typeface="Arial"/>
                </a:rPr>
                <a:t>10</a:t>
              </a:r>
              <a:r>
                <a:rPr sz="375" spc="-37" baseline="33333">
                  <a:latin typeface="Arial"/>
                  <a:cs typeface="Arial"/>
                </a:rPr>
                <a:t>3</a:t>
              </a:r>
              <a:endParaRPr sz="375" baseline="33333">
                <a:latin typeface="Arial"/>
                <a:cs typeface="Arial"/>
              </a:endParaRPr>
            </a:p>
          </p:txBody>
        </p:sp>
        <p:grpSp>
          <p:nvGrpSpPr>
            <p:cNvPr id="16" name="object 16"/>
            <p:cNvGrpSpPr/>
            <p:nvPr/>
          </p:nvGrpSpPr>
          <p:grpSpPr>
            <a:xfrm>
              <a:off x="3406343" y="1667205"/>
              <a:ext cx="26034" cy="5080"/>
              <a:chOff x="3406343" y="1667205"/>
              <a:chExt cx="26034" cy="5080"/>
            </a:xfrm>
          </p:grpSpPr>
          <p:sp>
            <p:nvSpPr>
              <p:cNvPr id="17" name="object 17"/>
              <p:cNvSpPr/>
              <p:nvPr/>
            </p:nvSpPr>
            <p:spPr>
              <a:xfrm>
                <a:off x="3408883" y="1669745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4">
                    <a:moveTo>
                      <a:pt x="2052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3408883" y="1669745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4">
                    <a:moveTo>
                      <a:pt x="0" y="0"/>
                    </a:moveTo>
                    <a:lnTo>
                      <a:pt x="20523" y="0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9" name="object 19"/>
            <p:cNvSpPr txBox="1"/>
            <p:nvPr/>
          </p:nvSpPr>
          <p:spPr>
            <a:xfrm>
              <a:off x="3424110" y="1626863"/>
              <a:ext cx="144780" cy="819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4"/>
                </a:spcBef>
              </a:pPr>
              <a:r>
                <a:rPr sz="350" spc="-25">
                  <a:latin typeface="Arial"/>
                  <a:cs typeface="Arial"/>
                </a:rPr>
                <a:t>10</a:t>
              </a:r>
              <a:r>
                <a:rPr sz="375" spc="-37" baseline="33333">
                  <a:latin typeface="Arial"/>
                  <a:cs typeface="Arial"/>
                </a:rPr>
                <a:t>4</a:t>
              </a:r>
              <a:endParaRPr sz="375" baseline="33333">
                <a:latin typeface="Arial"/>
                <a:cs typeface="Arial"/>
              </a:endParaRPr>
            </a:p>
          </p:txBody>
        </p:sp>
        <p:grpSp>
          <p:nvGrpSpPr>
            <p:cNvPr id="20" name="object 20"/>
            <p:cNvGrpSpPr/>
            <p:nvPr/>
          </p:nvGrpSpPr>
          <p:grpSpPr>
            <a:xfrm>
              <a:off x="1206167" y="1378330"/>
              <a:ext cx="2216150" cy="1443355"/>
              <a:chOff x="1206167" y="1378330"/>
              <a:chExt cx="2216150" cy="1443355"/>
            </a:xfrm>
          </p:grpSpPr>
          <p:sp>
            <p:nvSpPr>
              <p:cNvPr id="21" name="object 21"/>
              <p:cNvSpPr/>
              <p:nvPr/>
            </p:nvSpPr>
            <p:spPr>
              <a:xfrm>
                <a:off x="3408883" y="279813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3408883" y="279813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3408883" y="277107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3408883" y="277107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3408883" y="274817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3408883" y="274817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3408883" y="272836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3408883" y="272836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3408883" y="271087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3408883" y="271087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3408883" y="253213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3408883" y="253213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3408883" y="2489432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3408883" y="2489432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3408883" y="245630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3408883" y="245630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3408883" y="242924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3408883" y="242924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3408883" y="240635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3408883" y="240635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3408883" y="238653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3408883" y="238653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3408883" y="2369045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3408883" y="2369045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3408883" y="219030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3408883" y="219030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3408883" y="214760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3408883" y="214760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3408883" y="211447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3408883" y="211447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3408883" y="208741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3408883" y="208741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3408883" y="206452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3408883" y="206452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3408883" y="204470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3408883" y="204470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3408883" y="2027212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3408883" y="2027212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3408883" y="259233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3408883" y="259233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3408883" y="225050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3408883" y="225050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1210294" y="1583689"/>
                <a:ext cx="2199640" cy="1164590"/>
              </a:xfrm>
              <a:custGeom>
                <a:avLst/>
                <a:gdLst/>
                <a:ahLst/>
                <a:cxnLst/>
                <a:rect l="l" t="t" r="r" b="b"/>
                <a:pathLst>
                  <a:path w="2199640" h="1164589">
                    <a:moveTo>
                      <a:pt x="0" y="934297"/>
                    </a:moveTo>
                    <a:lnTo>
                      <a:pt x="4762" y="1051345"/>
                    </a:lnTo>
                    <a:lnTo>
                      <a:pt x="9519" y="917315"/>
                    </a:lnTo>
                    <a:lnTo>
                      <a:pt x="14277" y="917315"/>
                    </a:lnTo>
                    <a:lnTo>
                      <a:pt x="19039" y="934297"/>
                    </a:lnTo>
                    <a:lnTo>
                      <a:pt x="23802" y="925565"/>
                    </a:lnTo>
                    <a:lnTo>
                      <a:pt x="28561" y="895007"/>
                    </a:lnTo>
                    <a:lnTo>
                      <a:pt x="33318" y="909497"/>
                    </a:lnTo>
                    <a:lnTo>
                      <a:pt x="38080" y="934297"/>
                    </a:lnTo>
                    <a:lnTo>
                      <a:pt x="42843" y="881800"/>
                    </a:lnTo>
                    <a:lnTo>
                      <a:pt x="47600" y="878674"/>
                    </a:lnTo>
                    <a:lnTo>
                      <a:pt x="52358" y="909497"/>
                    </a:lnTo>
                    <a:lnTo>
                      <a:pt x="57120" y="848041"/>
                    </a:lnTo>
                    <a:lnTo>
                      <a:pt x="61876" y="878674"/>
                    </a:lnTo>
                    <a:lnTo>
                      <a:pt x="66639" y="884995"/>
                    </a:lnTo>
                    <a:lnTo>
                      <a:pt x="71401" y="845550"/>
                    </a:lnTo>
                    <a:lnTo>
                      <a:pt x="76164" y="861193"/>
                    </a:lnTo>
                    <a:lnTo>
                      <a:pt x="80926" y="829170"/>
                    </a:lnTo>
                    <a:lnTo>
                      <a:pt x="85676" y="872618"/>
                    </a:lnTo>
                    <a:lnTo>
                      <a:pt x="90439" y="808512"/>
                    </a:lnTo>
                    <a:lnTo>
                      <a:pt x="95201" y="835966"/>
                    </a:lnTo>
                    <a:lnTo>
                      <a:pt x="99964" y="848041"/>
                    </a:lnTo>
                    <a:lnTo>
                      <a:pt x="104714" y="824798"/>
                    </a:lnTo>
                    <a:lnTo>
                      <a:pt x="109476" y="845550"/>
                    </a:lnTo>
                    <a:lnTo>
                      <a:pt x="114239" y="843095"/>
                    </a:lnTo>
                    <a:lnTo>
                      <a:pt x="119001" y="820562"/>
                    </a:lnTo>
                    <a:lnTo>
                      <a:pt x="123751" y="866794"/>
                    </a:lnTo>
                    <a:lnTo>
                      <a:pt x="128513" y="888254"/>
                    </a:lnTo>
                    <a:lnTo>
                      <a:pt x="133276" y="861193"/>
                    </a:lnTo>
                    <a:lnTo>
                      <a:pt x="138038" y="829170"/>
                    </a:lnTo>
                    <a:lnTo>
                      <a:pt x="142801" y="884995"/>
                    </a:lnTo>
                    <a:lnTo>
                      <a:pt x="147563" y="921378"/>
                    </a:lnTo>
                    <a:lnTo>
                      <a:pt x="152326" y="909497"/>
                    </a:lnTo>
                    <a:lnTo>
                      <a:pt x="157088" y="875614"/>
                    </a:lnTo>
                    <a:lnTo>
                      <a:pt x="161838" y="881800"/>
                    </a:lnTo>
                    <a:lnTo>
                      <a:pt x="166601" y="943584"/>
                    </a:lnTo>
                    <a:lnTo>
                      <a:pt x="171363" y="921378"/>
                    </a:lnTo>
                    <a:lnTo>
                      <a:pt x="176126" y="895007"/>
                    </a:lnTo>
                    <a:lnTo>
                      <a:pt x="180875" y="898499"/>
                    </a:lnTo>
                    <a:lnTo>
                      <a:pt x="185638" y="938866"/>
                    </a:lnTo>
                    <a:lnTo>
                      <a:pt x="190400" y="934297"/>
                    </a:lnTo>
                    <a:lnTo>
                      <a:pt x="195163" y="938866"/>
                    </a:lnTo>
                    <a:lnTo>
                      <a:pt x="199913" y="902075"/>
                    </a:lnTo>
                    <a:lnTo>
                      <a:pt x="204675" y="881800"/>
                    </a:lnTo>
                    <a:lnTo>
                      <a:pt x="209438" y="905742"/>
                    </a:lnTo>
                    <a:lnTo>
                      <a:pt x="214188" y="902075"/>
                    </a:lnTo>
                    <a:lnTo>
                      <a:pt x="218950" y="987894"/>
                    </a:lnTo>
                    <a:lnTo>
                      <a:pt x="223713" y="898499"/>
                    </a:lnTo>
                    <a:lnTo>
                      <a:pt x="228475" y="934297"/>
                    </a:lnTo>
                    <a:lnTo>
                      <a:pt x="233238" y="895007"/>
                    </a:lnTo>
                    <a:lnTo>
                      <a:pt x="238000" y="898499"/>
                    </a:lnTo>
                    <a:lnTo>
                      <a:pt x="242763" y="958689"/>
                    </a:lnTo>
                    <a:lnTo>
                      <a:pt x="247525" y="969693"/>
                    </a:lnTo>
                    <a:lnTo>
                      <a:pt x="252288" y="891593"/>
                    </a:lnTo>
                    <a:lnTo>
                      <a:pt x="257037" y="909497"/>
                    </a:lnTo>
                    <a:lnTo>
                      <a:pt x="261800" y="895007"/>
                    </a:lnTo>
                    <a:lnTo>
                      <a:pt x="266562" y="888254"/>
                    </a:lnTo>
                    <a:lnTo>
                      <a:pt x="271312" y="895007"/>
                    </a:lnTo>
                    <a:lnTo>
                      <a:pt x="276075" y="943584"/>
                    </a:lnTo>
                    <a:lnTo>
                      <a:pt x="280837" y="878674"/>
                    </a:lnTo>
                    <a:lnTo>
                      <a:pt x="285600" y="861193"/>
                    </a:lnTo>
                    <a:lnTo>
                      <a:pt x="290349" y="812421"/>
                    </a:lnTo>
                    <a:lnTo>
                      <a:pt x="295112" y="812421"/>
                    </a:lnTo>
                    <a:lnTo>
                      <a:pt x="299874" y="785355"/>
                    </a:lnTo>
                    <a:lnTo>
                      <a:pt x="304637" y="790390"/>
                    </a:lnTo>
                    <a:lnTo>
                      <a:pt x="309399" y="765322"/>
                    </a:lnTo>
                    <a:lnTo>
                      <a:pt x="314162" y="747682"/>
                    </a:lnTo>
                    <a:lnTo>
                      <a:pt x="318924" y="737779"/>
                    </a:lnTo>
                    <a:lnTo>
                      <a:pt x="323687" y="690943"/>
                    </a:lnTo>
                    <a:lnTo>
                      <a:pt x="328437" y="702755"/>
                    </a:lnTo>
                    <a:lnTo>
                      <a:pt x="333199" y="695373"/>
                    </a:lnTo>
                    <a:lnTo>
                      <a:pt x="337962" y="676000"/>
                    </a:lnTo>
                    <a:lnTo>
                      <a:pt x="342724" y="685793"/>
                    </a:lnTo>
                    <a:lnTo>
                      <a:pt x="347474" y="686636"/>
                    </a:lnTo>
                    <a:lnTo>
                      <a:pt x="352237" y="684950"/>
                    </a:lnTo>
                    <a:lnTo>
                      <a:pt x="356999" y="691816"/>
                    </a:lnTo>
                    <a:lnTo>
                      <a:pt x="361762" y="699942"/>
                    </a:lnTo>
                    <a:lnTo>
                      <a:pt x="366511" y="711516"/>
                    </a:lnTo>
                    <a:lnTo>
                      <a:pt x="371274" y="719761"/>
                    </a:lnTo>
                    <a:lnTo>
                      <a:pt x="376036" y="727381"/>
                    </a:lnTo>
                    <a:lnTo>
                      <a:pt x="380799" y="750266"/>
                    </a:lnTo>
                    <a:lnTo>
                      <a:pt x="385549" y="792101"/>
                    </a:lnTo>
                    <a:lnTo>
                      <a:pt x="390311" y="772715"/>
                    </a:lnTo>
                    <a:lnTo>
                      <a:pt x="395074" y="822661"/>
                    </a:lnTo>
                    <a:lnTo>
                      <a:pt x="399836" y="810456"/>
                    </a:lnTo>
                    <a:lnTo>
                      <a:pt x="404599" y="848041"/>
                    </a:lnTo>
                    <a:lnTo>
                      <a:pt x="409361" y="816430"/>
                    </a:lnTo>
                    <a:lnTo>
                      <a:pt x="414124" y="831397"/>
                    </a:lnTo>
                    <a:lnTo>
                      <a:pt x="418873" y="806597"/>
                    </a:lnTo>
                    <a:lnTo>
                      <a:pt x="423636" y="812421"/>
                    </a:lnTo>
                    <a:lnTo>
                      <a:pt x="428398" y="848041"/>
                    </a:lnTo>
                    <a:lnTo>
                      <a:pt x="433161" y="850581"/>
                    </a:lnTo>
                    <a:lnTo>
                      <a:pt x="437911" y="838307"/>
                    </a:lnTo>
                    <a:lnTo>
                      <a:pt x="442673" y="833669"/>
                    </a:lnTo>
                    <a:lnTo>
                      <a:pt x="447436" y="861193"/>
                    </a:lnTo>
                    <a:lnTo>
                      <a:pt x="452198" y="845550"/>
                    </a:lnTo>
                    <a:lnTo>
                      <a:pt x="456961" y="826966"/>
                    </a:lnTo>
                    <a:lnTo>
                      <a:pt x="461711" y="814416"/>
                    </a:lnTo>
                    <a:lnTo>
                      <a:pt x="466473" y="816430"/>
                    </a:lnTo>
                    <a:lnTo>
                      <a:pt x="471236" y="872618"/>
                    </a:lnTo>
                    <a:lnTo>
                      <a:pt x="475998" y="840679"/>
                    </a:lnTo>
                    <a:lnTo>
                      <a:pt x="480761" y="840679"/>
                    </a:lnTo>
                    <a:lnTo>
                      <a:pt x="485523" y="826966"/>
                    </a:lnTo>
                    <a:lnTo>
                      <a:pt x="490273" y="780493"/>
                    </a:lnTo>
                    <a:lnTo>
                      <a:pt x="495035" y="829170"/>
                    </a:lnTo>
                    <a:lnTo>
                      <a:pt x="499798" y="792101"/>
                    </a:lnTo>
                    <a:lnTo>
                      <a:pt x="504560" y="804712"/>
                    </a:lnTo>
                    <a:lnTo>
                      <a:pt x="509310" y="790390"/>
                    </a:lnTo>
                    <a:lnTo>
                      <a:pt x="514073" y="787012"/>
                    </a:lnTo>
                    <a:lnTo>
                      <a:pt x="518835" y="799176"/>
                    </a:lnTo>
                    <a:lnTo>
                      <a:pt x="523598" y="788694"/>
                    </a:lnTo>
                    <a:lnTo>
                      <a:pt x="528360" y="754219"/>
                    </a:lnTo>
                    <a:lnTo>
                      <a:pt x="533123" y="750266"/>
                    </a:lnTo>
                    <a:lnTo>
                      <a:pt x="537872" y="741420"/>
                    </a:lnTo>
                    <a:lnTo>
                      <a:pt x="542635" y="766771"/>
                    </a:lnTo>
                    <a:lnTo>
                      <a:pt x="547397" y="756923"/>
                    </a:lnTo>
                    <a:lnTo>
                      <a:pt x="552160" y="750266"/>
                    </a:lnTo>
                    <a:lnTo>
                      <a:pt x="556910" y="742651"/>
                    </a:lnTo>
                    <a:lnTo>
                      <a:pt x="561672" y="783713"/>
                    </a:lnTo>
                    <a:lnTo>
                      <a:pt x="566435" y="765322"/>
                    </a:lnTo>
                    <a:lnTo>
                      <a:pt x="571197" y="741420"/>
                    </a:lnTo>
                    <a:lnTo>
                      <a:pt x="575960" y="747682"/>
                    </a:lnTo>
                    <a:lnTo>
                      <a:pt x="580710" y="751575"/>
                    </a:lnTo>
                    <a:lnTo>
                      <a:pt x="585472" y="750266"/>
                    </a:lnTo>
                    <a:lnTo>
                      <a:pt x="590235" y="707552"/>
                    </a:lnTo>
                    <a:lnTo>
                      <a:pt x="594997" y="735408"/>
                    </a:lnTo>
                    <a:lnTo>
                      <a:pt x="604509" y="687490"/>
                    </a:lnTo>
                    <a:lnTo>
                      <a:pt x="609272" y="636690"/>
                    </a:lnTo>
                  </a:path>
                  <a:path w="2199640" h="1164589">
                    <a:moveTo>
                      <a:pt x="609272" y="636690"/>
                    </a:moveTo>
                    <a:lnTo>
                      <a:pt x="614034" y="619540"/>
                    </a:lnTo>
                    <a:lnTo>
                      <a:pt x="618797" y="568058"/>
                    </a:lnTo>
                    <a:lnTo>
                      <a:pt x="623559" y="530491"/>
                    </a:lnTo>
                    <a:lnTo>
                      <a:pt x="633072" y="461200"/>
                    </a:lnTo>
                    <a:lnTo>
                      <a:pt x="642597" y="381482"/>
                    </a:lnTo>
                    <a:lnTo>
                      <a:pt x="647346" y="336638"/>
                    </a:lnTo>
                    <a:lnTo>
                      <a:pt x="652109" y="316064"/>
                    </a:lnTo>
                    <a:lnTo>
                      <a:pt x="656871" y="280492"/>
                    </a:lnTo>
                    <a:lnTo>
                      <a:pt x="661634" y="241274"/>
                    </a:lnTo>
                    <a:lnTo>
                      <a:pt x="666396" y="222123"/>
                    </a:lnTo>
                    <a:lnTo>
                      <a:pt x="671146" y="198234"/>
                    </a:lnTo>
                    <a:lnTo>
                      <a:pt x="680671" y="163563"/>
                    </a:lnTo>
                    <a:lnTo>
                      <a:pt x="685434" y="143116"/>
                    </a:lnTo>
                    <a:lnTo>
                      <a:pt x="690196" y="129298"/>
                    </a:lnTo>
                    <a:lnTo>
                      <a:pt x="694959" y="113398"/>
                    </a:lnTo>
                    <a:lnTo>
                      <a:pt x="699721" y="98653"/>
                    </a:lnTo>
                    <a:lnTo>
                      <a:pt x="704471" y="80391"/>
                    </a:lnTo>
                    <a:lnTo>
                      <a:pt x="709234" y="65328"/>
                    </a:lnTo>
                    <a:lnTo>
                      <a:pt x="713996" y="51841"/>
                    </a:lnTo>
                    <a:lnTo>
                      <a:pt x="718759" y="35750"/>
                    </a:lnTo>
                    <a:lnTo>
                      <a:pt x="723508" y="25031"/>
                    </a:lnTo>
                    <a:lnTo>
                      <a:pt x="728271" y="12700"/>
                    </a:lnTo>
                    <a:lnTo>
                      <a:pt x="733033" y="8496"/>
                    </a:lnTo>
                    <a:lnTo>
                      <a:pt x="737796" y="0"/>
                    </a:lnTo>
                    <a:lnTo>
                      <a:pt x="742546" y="330"/>
                    </a:lnTo>
                    <a:lnTo>
                      <a:pt x="747308" y="2387"/>
                    </a:lnTo>
                    <a:lnTo>
                      <a:pt x="761583" y="39636"/>
                    </a:lnTo>
                    <a:lnTo>
                      <a:pt x="771108" y="87909"/>
                    </a:lnTo>
                    <a:lnTo>
                      <a:pt x="780633" y="151320"/>
                    </a:lnTo>
                    <a:lnTo>
                      <a:pt x="785395" y="189458"/>
                    </a:lnTo>
                    <a:lnTo>
                      <a:pt x="790158" y="240474"/>
                    </a:lnTo>
                    <a:lnTo>
                      <a:pt x="794920" y="282879"/>
                    </a:lnTo>
                    <a:lnTo>
                      <a:pt x="799670" y="333540"/>
                    </a:lnTo>
                    <a:lnTo>
                      <a:pt x="809195" y="457174"/>
                    </a:lnTo>
                    <a:lnTo>
                      <a:pt x="813958" y="503720"/>
                    </a:lnTo>
                    <a:lnTo>
                      <a:pt x="818708" y="571525"/>
                    </a:lnTo>
                    <a:lnTo>
                      <a:pt x="823470" y="623921"/>
                    </a:lnTo>
                    <a:lnTo>
                      <a:pt x="828233" y="666813"/>
                    </a:lnTo>
                    <a:lnTo>
                      <a:pt x="832995" y="714557"/>
                    </a:lnTo>
                    <a:lnTo>
                      <a:pt x="837745" y="740195"/>
                    </a:lnTo>
                    <a:lnTo>
                      <a:pt x="842507" y="752885"/>
                    </a:lnTo>
                    <a:lnTo>
                      <a:pt x="847270" y="802841"/>
                    </a:lnTo>
                    <a:lnTo>
                      <a:pt x="852032" y="793842"/>
                    </a:lnTo>
                    <a:lnTo>
                      <a:pt x="856795" y="801001"/>
                    </a:lnTo>
                    <a:lnTo>
                      <a:pt x="861557" y="814416"/>
                    </a:lnTo>
                    <a:lnTo>
                      <a:pt x="866320" y="816430"/>
                    </a:lnTo>
                    <a:lnTo>
                      <a:pt x="871082" y="806597"/>
                    </a:lnTo>
                    <a:lnTo>
                      <a:pt x="875832" y="824798"/>
                    </a:lnTo>
                    <a:lnTo>
                      <a:pt x="880595" y="835966"/>
                    </a:lnTo>
                    <a:lnTo>
                      <a:pt x="885357" y="820562"/>
                    </a:lnTo>
                    <a:lnTo>
                      <a:pt x="890120" y="810456"/>
                    </a:lnTo>
                    <a:lnTo>
                      <a:pt x="894869" y="820562"/>
                    </a:lnTo>
                    <a:lnTo>
                      <a:pt x="899632" y="831397"/>
                    </a:lnTo>
                    <a:lnTo>
                      <a:pt x="904394" y="812421"/>
                    </a:lnTo>
                    <a:lnTo>
                      <a:pt x="909157" y="802841"/>
                    </a:lnTo>
                    <a:lnTo>
                      <a:pt x="913907" y="797380"/>
                    </a:lnTo>
                    <a:lnTo>
                      <a:pt x="918669" y="783713"/>
                    </a:lnTo>
                    <a:lnTo>
                      <a:pt x="923432" y="797380"/>
                    </a:lnTo>
                    <a:lnTo>
                      <a:pt x="928194" y="790390"/>
                    </a:lnTo>
                    <a:lnTo>
                      <a:pt x="932944" y="802841"/>
                    </a:lnTo>
                    <a:lnTo>
                      <a:pt x="937707" y="754219"/>
                    </a:lnTo>
                    <a:lnTo>
                      <a:pt x="947232" y="754219"/>
                    </a:lnTo>
                    <a:lnTo>
                      <a:pt x="951994" y="740195"/>
                    </a:lnTo>
                    <a:lnTo>
                      <a:pt x="956757" y="752885"/>
                    </a:lnTo>
                    <a:lnTo>
                      <a:pt x="966269" y="701808"/>
                    </a:lnTo>
                    <a:lnTo>
                      <a:pt x="971031" y="689202"/>
                    </a:lnTo>
                    <a:lnTo>
                      <a:pt x="975794" y="679190"/>
                    </a:lnTo>
                    <a:lnTo>
                      <a:pt x="980544" y="651320"/>
                    </a:lnTo>
                    <a:lnTo>
                      <a:pt x="985306" y="642241"/>
                    </a:lnTo>
                    <a:lnTo>
                      <a:pt x="990069" y="624481"/>
                    </a:lnTo>
                    <a:lnTo>
                      <a:pt x="994831" y="596582"/>
                    </a:lnTo>
                    <a:lnTo>
                      <a:pt x="999594" y="547751"/>
                    </a:lnTo>
                    <a:lnTo>
                      <a:pt x="1004343" y="502983"/>
                    </a:lnTo>
                    <a:lnTo>
                      <a:pt x="1009106" y="463638"/>
                    </a:lnTo>
                    <a:lnTo>
                      <a:pt x="1013868" y="433628"/>
                    </a:lnTo>
                    <a:lnTo>
                      <a:pt x="1018631" y="396316"/>
                    </a:lnTo>
                    <a:lnTo>
                      <a:pt x="1023393" y="352831"/>
                    </a:lnTo>
                    <a:lnTo>
                      <a:pt x="1028143" y="322554"/>
                    </a:lnTo>
                    <a:lnTo>
                      <a:pt x="1032906" y="294500"/>
                    </a:lnTo>
                    <a:lnTo>
                      <a:pt x="1037668" y="273875"/>
                    </a:lnTo>
                    <a:lnTo>
                      <a:pt x="1042431" y="246430"/>
                    </a:lnTo>
                    <a:lnTo>
                      <a:pt x="1047193" y="232981"/>
                    </a:lnTo>
                    <a:lnTo>
                      <a:pt x="1051956" y="212877"/>
                    </a:lnTo>
                    <a:lnTo>
                      <a:pt x="1056706" y="195173"/>
                    </a:lnTo>
                    <a:lnTo>
                      <a:pt x="1061468" y="189344"/>
                    </a:lnTo>
                    <a:lnTo>
                      <a:pt x="1066231" y="178422"/>
                    </a:lnTo>
                    <a:lnTo>
                      <a:pt x="1070993" y="176276"/>
                    </a:lnTo>
                    <a:lnTo>
                      <a:pt x="1075756" y="166954"/>
                    </a:lnTo>
                    <a:lnTo>
                      <a:pt x="1080505" y="163893"/>
                    </a:lnTo>
                    <a:lnTo>
                      <a:pt x="1085268" y="161150"/>
                    </a:lnTo>
                    <a:lnTo>
                      <a:pt x="1090030" y="161899"/>
                    </a:lnTo>
                    <a:lnTo>
                      <a:pt x="1094793" y="164122"/>
                    </a:lnTo>
                    <a:lnTo>
                      <a:pt x="1099543" y="163779"/>
                    </a:lnTo>
                    <a:lnTo>
                      <a:pt x="1104305" y="165696"/>
                    </a:lnTo>
                    <a:lnTo>
                      <a:pt x="1109068" y="176009"/>
                    </a:lnTo>
                    <a:lnTo>
                      <a:pt x="1113830" y="187769"/>
                    </a:lnTo>
                    <a:lnTo>
                      <a:pt x="1118593" y="202742"/>
                    </a:lnTo>
                    <a:lnTo>
                      <a:pt x="1123355" y="213931"/>
                    </a:lnTo>
                    <a:lnTo>
                      <a:pt x="1128105" y="229031"/>
                    </a:lnTo>
                    <a:lnTo>
                      <a:pt x="1132867" y="254152"/>
                    </a:lnTo>
                    <a:lnTo>
                      <a:pt x="1137630" y="274408"/>
                    </a:lnTo>
                    <a:lnTo>
                      <a:pt x="1142380" y="297065"/>
                    </a:lnTo>
                    <a:lnTo>
                      <a:pt x="1147142" y="322414"/>
                    </a:lnTo>
                    <a:lnTo>
                      <a:pt x="1151905" y="344220"/>
                    </a:lnTo>
                    <a:lnTo>
                      <a:pt x="1156667" y="359232"/>
                    </a:lnTo>
                    <a:lnTo>
                      <a:pt x="1161430" y="388251"/>
                    </a:lnTo>
                    <a:lnTo>
                      <a:pt x="1166192" y="398119"/>
                    </a:lnTo>
                    <a:lnTo>
                      <a:pt x="1170955" y="408825"/>
                    </a:lnTo>
                    <a:lnTo>
                      <a:pt x="1175705" y="423646"/>
                    </a:lnTo>
                    <a:lnTo>
                      <a:pt x="1180467" y="426847"/>
                    </a:lnTo>
                    <a:lnTo>
                      <a:pt x="1185230" y="422783"/>
                    </a:lnTo>
                    <a:lnTo>
                      <a:pt x="1189992" y="408305"/>
                    </a:lnTo>
                    <a:lnTo>
                      <a:pt x="1194742" y="410400"/>
                    </a:lnTo>
                    <a:lnTo>
                      <a:pt x="1199504" y="393928"/>
                    </a:lnTo>
                    <a:lnTo>
                      <a:pt x="1204267" y="396189"/>
                    </a:lnTo>
                    <a:lnTo>
                      <a:pt x="1209029" y="393344"/>
                    </a:lnTo>
                    <a:lnTo>
                      <a:pt x="1213779" y="386118"/>
                    </a:lnTo>
                    <a:lnTo>
                      <a:pt x="1218542" y="385330"/>
                    </a:lnTo>
                    <a:lnTo>
                      <a:pt x="1223304" y="378675"/>
                    </a:lnTo>
                    <a:lnTo>
                      <a:pt x="1228067" y="387235"/>
                    </a:lnTo>
                    <a:lnTo>
                      <a:pt x="1232816" y="393458"/>
                    </a:lnTo>
                    <a:lnTo>
                      <a:pt x="1237579" y="408952"/>
                    </a:lnTo>
                    <a:lnTo>
                      <a:pt x="1242341" y="413880"/>
                    </a:lnTo>
                    <a:lnTo>
                      <a:pt x="1247104" y="425818"/>
                    </a:lnTo>
                  </a:path>
                  <a:path w="2199640" h="1164589">
                    <a:moveTo>
                      <a:pt x="1247104" y="425818"/>
                    </a:moveTo>
                    <a:lnTo>
                      <a:pt x="1251866" y="450278"/>
                    </a:lnTo>
                    <a:lnTo>
                      <a:pt x="1256629" y="470395"/>
                    </a:lnTo>
                    <a:lnTo>
                      <a:pt x="1261391" y="504215"/>
                    </a:lnTo>
                    <a:lnTo>
                      <a:pt x="1266154" y="549097"/>
                    </a:lnTo>
                    <a:lnTo>
                      <a:pt x="1270904" y="572706"/>
                    </a:lnTo>
                    <a:lnTo>
                      <a:pt x="1275666" y="605635"/>
                    </a:lnTo>
                    <a:lnTo>
                      <a:pt x="1280429" y="626728"/>
                    </a:lnTo>
                    <a:lnTo>
                      <a:pt x="1285191" y="670573"/>
                    </a:lnTo>
                    <a:lnTo>
                      <a:pt x="1289941" y="724067"/>
                    </a:lnTo>
                    <a:lnTo>
                      <a:pt x="1294704" y="726264"/>
                    </a:lnTo>
                    <a:lnTo>
                      <a:pt x="1299466" y="765322"/>
                    </a:lnTo>
                    <a:lnTo>
                      <a:pt x="1304229" y="768234"/>
                    </a:lnTo>
                    <a:lnTo>
                      <a:pt x="1308978" y="765322"/>
                    </a:lnTo>
                    <a:lnTo>
                      <a:pt x="1313741" y="824798"/>
                    </a:lnTo>
                    <a:lnTo>
                      <a:pt x="1318503" y="829170"/>
                    </a:lnTo>
                    <a:lnTo>
                      <a:pt x="1323266" y="831397"/>
                    </a:lnTo>
                    <a:lnTo>
                      <a:pt x="1328028" y="843095"/>
                    </a:lnTo>
                    <a:lnTo>
                      <a:pt x="1332791" y="869670"/>
                    </a:lnTo>
                    <a:lnTo>
                      <a:pt x="1337553" y="898499"/>
                    </a:lnTo>
                    <a:lnTo>
                      <a:pt x="1342316" y="902075"/>
                    </a:lnTo>
                    <a:lnTo>
                      <a:pt x="1347066" y="917315"/>
                    </a:lnTo>
                    <a:lnTo>
                      <a:pt x="1351828" y="921378"/>
                    </a:lnTo>
                    <a:lnTo>
                      <a:pt x="1356591" y="1008641"/>
                    </a:lnTo>
                    <a:lnTo>
                      <a:pt x="1361353" y="958689"/>
                    </a:lnTo>
                    <a:lnTo>
                      <a:pt x="1366103" y="994493"/>
                    </a:lnTo>
                    <a:lnTo>
                      <a:pt x="1370865" y="1001398"/>
                    </a:lnTo>
                    <a:lnTo>
                      <a:pt x="1375628" y="1097387"/>
                    </a:lnTo>
                    <a:lnTo>
                      <a:pt x="1380378" y="1041765"/>
                    </a:lnTo>
                    <a:lnTo>
                      <a:pt x="1385140" y="1041765"/>
                    </a:lnTo>
                    <a:lnTo>
                      <a:pt x="1389903" y="1001398"/>
                    </a:lnTo>
                    <a:lnTo>
                      <a:pt x="1394665" y="1032771"/>
                    </a:lnTo>
                    <a:lnTo>
                      <a:pt x="1399415" y="1084479"/>
                    </a:lnTo>
                    <a:lnTo>
                      <a:pt x="1404178" y="1061590"/>
                    </a:lnTo>
                    <a:lnTo>
                      <a:pt x="1408940" y="1127183"/>
                    </a:lnTo>
                    <a:lnTo>
                      <a:pt x="1413703" y="1072588"/>
                    </a:lnTo>
                    <a:lnTo>
                      <a:pt x="1418465" y="1164489"/>
                    </a:lnTo>
                    <a:lnTo>
                      <a:pt x="1423228" y="1084479"/>
                    </a:lnTo>
                    <a:lnTo>
                      <a:pt x="1427990" y="1097387"/>
                    </a:lnTo>
                    <a:lnTo>
                      <a:pt x="1432753" y="1084479"/>
                    </a:lnTo>
                    <a:lnTo>
                      <a:pt x="1437502" y="1072588"/>
                    </a:lnTo>
                    <a:lnTo>
                      <a:pt x="1442265" y="1084479"/>
                    </a:lnTo>
                    <a:lnTo>
                      <a:pt x="1447027" y="1061590"/>
                    </a:lnTo>
                    <a:lnTo>
                      <a:pt x="1451790" y="1111542"/>
                    </a:lnTo>
                    <a:lnTo>
                      <a:pt x="1456540" y="1097387"/>
                    </a:lnTo>
                    <a:lnTo>
                      <a:pt x="1461302" y="1084479"/>
                    </a:lnTo>
                    <a:lnTo>
                      <a:pt x="1466065" y="1032771"/>
                    </a:lnTo>
                    <a:lnTo>
                      <a:pt x="1470827" y="1024284"/>
                    </a:lnTo>
                    <a:lnTo>
                      <a:pt x="1475577" y="1061590"/>
                    </a:lnTo>
                    <a:lnTo>
                      <a:pt x="1480339" y="1061590"/>
                    </a:lnTo>
                    <a:lnTo>
                      <a:pt x="1485102" y="1032771"/>
                    </a:lnTo>
                    <a:lnTo>
                      <a:pt x="1489864" y="1084479"/>
                    </a:lnTo>
                    <a:lnTo>
                      <a:pt x="1494627" y="969693"/>
                    </a:lnTo>
                    <a:lnTo>
                      <a:pt x="1499389" y="1041765"/>
                    </a:lnTo>
                    <a:lnTo>
                      <a:pt x="1504152" y="958689"/>
                    </a:lnTo>
                    <a:lnTo>
                      <a:pt x="1508914" y="909497"/>
                    </a:lnTo>
                    <a:lnTo>
                      <a:pt x="1513664" y="987894"/>
                    </a:lnTo>
                    <a:lnTo>
                      <a:pt x="1518427" y="925565"/>
                    </a:lnTo>
                    <a:lnTo>
                      <a:pt x="1523189" y="943584"/>
                    </a:lnTo>
                    <a:lnTo>
                      <a:pt x="1527939" y="913357"/>
                    </a:lnTo>
                    <a:lnTo>
                      <a:pt x="1532702" y="929867"/>
                    </a:lnTo>
                    <a:lnTo>
                      <a:pt x="1537464" y="917315"/>
                    </a:lnTo>
                    <a:lnTo>
                      <a:pt x="1542227" y="891593"/>
                    </a:lnTo>
                    <a:lnTo>
                      <a:pt x="1546989" y="888254"/>
                    </a:lnTo>
                    <a:lnTo>
                      <a:pt x="1551739" y="898499"/>
                    </a:lnTo>
                    <a:lnTo>
                      <a:pt x="1556501" y="929867"/>
                    </a:lnTo>
                    <a:lnTo>
                      <a:pt x="1561264" y="905742"/>
                    </a:lnTo>
                    <a:lnTo>
                      <a:pt x="1566026" y="866794"/>
                    </a:lnTo>
                    <a:lnTo>
                      <a:pt x="1570776" y="888254"/>
                    </a:lnTo>
                    <a:lnTo>
                      <a:pt x="1575539" y="843095"/>
                    </a:lnTo>
                    <a:lnTo>
                      <a:pt x="1580301" y="818479"/>
                    </a:lnTo>
                    <a:lnTo>
                      <a:pt x="1585064" y="801001"/>
                    </a:lnTo>
                    <a:lnTo>
                      <a:pt x="1589826" y="748966"/>
                    </a:lnTo>
                    <a:lnTo>
                      <a:pt x="1594589" y="703698"/>
                    </a:lnTo>
                    <a:lnTo>
                      <a:pt x="1599338" y="705613"/>
                    </a:lnTo>
                    <a:lnTo>
                      <a:pt x="1604101" y="648666"/>
                    </a:lnTo>
                    <a:lnTo>
                      <a:pt x="1608863" y="631328"/>
                    </a:lnTo>
                    <a:lnTo>
                      <a:pt x="1613626" y="602712"/>
                    </a:lnTo>
                    <a:lnTo>
                      <a:pt x="1618376" y="595198"/>
                    </a:lnTo>
                    <a:lnTo>
                      <a:pt x="1623138" y="562444"/>
                    </a:lnTo>
                    <a:lnTo>
                      <a:pt x="1627901" y="536841"/>
                    </a:lnTo>
                    <a:lnTo>
                      <a:pt x="1632663" y="513702"/>
                    </a:lnTo>
                    <a:lnTo>
                      <a:pt x="1637426" y="519633"/>
                    </a:lnTo>
                    <a:lnTo>
                      <a:pt x="1642188" y="502983"/>
                    </a:lnTo>
                    <a:lnTo>
                      <a:pt x="1646938" y="493674"/>
                    </a:lnTo>
                    <a:lnTo>
                      <a:pt x="1651701" y="494144"/>
                    </a:lnTo>
                    <a:lnTo>
                      <a:pt x="1656463" y="496722"/>
                    </a:lnTo>
                    <a:lnTo>
                      <a:pt x="1661226" y="503720"/>
                    </a:lnTo>
                    <a:lnTo>
                      <a:pt x="1665988" y="508495"/>
                    </a:lnTo>
                    <a:lnTo>
                      <a:pt x="1670738" y="523824"/>
                    </a:lnTo>
                    <a:lnTo>
                      <a:pt x="1675500" y="515569"/>
                    </a:lnTo>
                    <a:lnTo>
                      <a:pt x="1680263" y="549097"/>
                    </a:lnTo>
                    <a:lnTo>
                      <a:pt x="1685025" y="566915"/>
                    </a:lnTo>
                    <a:lnTo>
                      <a:pt x="1689775" y="595655"/>
                    </a:lnTo>
                    <a:lnTo>
                      <a:pt x="1694538" y="608115"/>
                    </a:lnTo>
                    <a:lnTo>
                      <a:pt x="1699300" y="626728"/>
                    </a:lnTo>
                    <a:lnTo>
                      <a:pt x="1704063" y="667557"/>
                    </a:lnTo>
                    <a:lnTo>
                      <a:pt x="1708825" y="683284"/>
                    </a:lnTo>
                    <a:lnTo>
                      <a:pt x="1713588" y="711516"/>
                    </a:lnTo>
                    <a:lnTo>
                      <a:pt x="1718350" y="726264"/>
                    </a:lnTo>
                    <a:lnTo>
                      <a:pt x="1723100" y="735408"/>
                    </a:lnTo>
                    <a:lnTo>
                      <a:pt x="1727862" y="758287"/>
                    </a:lnTo>
                    <a:lnTo>
                      <a:pt x="1732625" y="782095"/>
                    </a:lnTo>
                    <a:lnTo>
                      <a:pt x="1737387" y="748966"/>
                    </a:lnTo>
                    <a:lnTo>
                      <a:pt x="1742137" y="734232"/>
                    </a:lnTo>
                    <a:lnTo>
                      <a:pt x="1746900" y="721904"/>
                    </a:lnTo>
                    <a:lnTo>
                      <a:pt x="1751662" y="703698"/>
                    </a:lnTo>
                    <a:lnTo>
                      <a:pt x="1756425" y="701808"/>
                    </a:lnTo>
                    <a:lnTo>
                      <a:pt x="1761175" y="698092"/>
                    </a:lnTo>
                    <a:lnTo>
                      <a:pt x="1765937" y="703698"/>
                    </a:lnTo>
                    <a:lnTo>
                      <a:pt x="1770700" y="666069"/>
                    </a:lnTo>
                    <a:lnTo>
                      <a:pt x="1775462" y="672875"/>
                    </a:lnTo>
                    <a:lnTo>
                      <a:pt x="1780212" y="663875"/>
                    </a:lnTo>
                    <a:lnTo>
                      <a:pt x="1784974" y="660994"/>
                    </a:lnTo>
                    <a:lnTo>
                      <a:pt x="1789737" y="657462"/>
                    </a:lnTo>
                    <a:lnTo>
                      <a:pt x="1794499" y="685793"/>
                    </a:lnTo>
                    <a:lnTo>
                      <a:pt x="1799262" y="701808"/>
                    </a:lnTo>
                    <a:lnTo>
                      <a:pt x="1804024" y="693582"/>
                    </a:lnTo>
                    <a:lnTo>
                      <a:pt x="1808787" y="710519"/>
                    </a:lnTo>
                    <a:lnTo>
                      <a:pt x="1813537" y="740195"/>
                    </a:lnTo>
                    <a:lnTo>
                      <a:pt x="1818299" y="733066"/>
                    </a:lnTo>
                    <a:lnTo>
                      <a:pt x="1823062" y="741420"/>
                    </a:lnTo>
                    <a:lnTo>
                      <a:pt x="1827824" y="785355"/>
                    </a:lnTo>
                    <a:lnTo>
                      <a:pt x="1832574" y="838307"/>
                    </a:lnTo>
                    <a:lnTo>
                      <a:pt x="1837336" y="818479"/>
                    </a:lnTo>
                    <a:lnTo>
                      <a:pt x="1842099" y="853165"/>
                    </a:lnTo>
                    <a:lnTo>
                      <a:pt x="1846861" y="884995"/>
                    </a:lnTo>
                    <a:lnTo>
                      <a:pt x="1851611" y="869670"/>
                    </a:lnTo>
                  </a:path>
                  <a:path w="2199640" h="1164589">
                    <a:moveTo>
                      <a:pt x="1851611" y="869670"/>
                    </a:moveTo>
                    <a:lnTo>
                      <a:pt x="1856374" y="891593"/>
                    </a:lnTo>
                    <a:lnTo>
                      <a:pt x="1861136" y="902075"/>
                    </a:lnTo>
                    <a:lnTo>
                      <a:pt x="1865899" y="958689"/>
                    </a:lnTo>
                    <a:lnTo>
                      <a:pt x="1870661" y="929867"/>
                    </a:lnTo>
                    <a:lnTo>
                      <a:pt x="1875424" y="934297"/>
                    </a:lnTo>
                    <a:lnTo>
                      <a:pt x="1880186" y="964092"/>
                    </a:lnTo>
                    <a:lnTo>
                      <a:pt x="1884949" y="869670"/>
                    </a:lnTo>
                    <a:lnTo>
                      <a:pt x="1889699" y="881800"/>
                    </a:lnTo>
                    <a:lnTo>
                      <a:pt x="1894461" y="878674"/>
                    </a:lnTo>
                    <a:lnTo>
                      <a:pt x="1899224" y="858469"/>
                    </a:lnTo>
                    <a:lnTo>
                      <a:pt x="1903986" y="855795"/>
                    </a:lnTo>
                    <a:lnTo>
                      <a:pt x="1908736" y="850581"/>
                    </a:lnTo>
                    <a:lnTo>
                      <a:pt x="1913498" y="843095"/>
                    </a:lnTo>
                    <a:lnTo>
                      <a:pt x="1918261" y="863965"/>
                    </a:lnTo>
                    <a:lnTo>
                      <a:pt x="1923023" y="840679"/>
                    </a:lnTo>
                    <a:lnTo>
                      <a:pt x="1927773" y="816430"/>
                    </a:lnTo>
                    <a:lnTo>
                      <a:pt x="1932536" y="898499"/>
                    </a:lnTo>
                    <a:lnTo>
                      <a:pt x="1937298" y="845550"/>
                    </a:lnTo>
                    <a:lnTo>
                      <a:pt x="1942061" y="831397"/>
                    </a:lnTo>
                    <a:lnTo>
                      <a:pt x="1946810" y="833669"/>
                    </a:lnTo>
                    <a:lnTo>
                      <a:pt x="1951573" y="853165"/>
                    </a:lnTo>
                    <a:lnTo>
                      <a:pt x="1956335" y="838307"/>
                    </a:lnTo>
                    <a:lnTo>
                      <a:pt x="1961098" y="831397"/>
                    </a:lnTo>
                    <a:lnTo>
                      <a:pt x="1965860" y="853165"/>
                    </a:lnTo>
                    <a:lnTo>
                      <a:pt x="1970623" y="872618"/>
                    </a:lnTo>
                    <a:lnTo>
                      <a:pt x="1975385" y="848041"/>
                    </a:lnTo>
                    <a:lnTo>
                      <a:pt x="1980148" y="831397"/>
                    </a:lnTo>
                    <a:lnTo>
                      <a:pt x="1984898" y="802841"/>
                    </a:lnTo>
                    <a:lnTo>
                      <a:pt x="1989660" y="843095"/>
                    </a:lnTo>
                    <a:lnTo>
                      <a:pt x="1994423" y="802841"/>
                    </a:lnTo>
                    <a:lnTo>
                      <a:pt x="1999185" y="818479"/>
                    </a:lnTo>
                    <a:lnTo>
                      <a:pt x="2003935" y="795599"/>
                    </a:lnTo>
                    <a:lnTo>
                      <a:pt x="2008698" y="790390"/>
                    </a:lnTo>
                    <a:lnTo>
                      <a:pt x="2013460" y="795599"/>
                    </a:lnTo>
                    <a:lnTo>
                      <a:pt x="2018223" y="783713"/>
                    </a:lnTo>
                    <a:lnTo>
                      <a:pt x="2022972" y="754219"/>
                    </a:lnTo>
                    <a:lnTo>
                      <a:pt x="2027735" y="748966"/>
                    </a:lnTo>
                    <a:lnTo>
                      <a:pt x="2032497" y="759672"/>
                    </a:lnTo>
                    <a:lnTo>
                      <a:pt x="2037260" y="733066"/>
                    </a:lnTo>
                    <a:lnTo>
                      <a:pt x="2042022" y="747682"/>
                    </a:lnTo>
                    <a:lnTo>
                      <a:pt x="2046785" y="741420"/>
                    </a:lnTo>
                    <a:lnTo>
                      <a:pt x="2051547" y="715578"/>
                    </a:lnTo>
                    <a:lnTo>
                      <a:pt x="2056297" y="727381"/>
                    </a:lnTo>
                    <a:lnTo>
                      <a:pt x="2061060" y="708535"/>
                    </a:lnTo>
                    <a:lnTo>
                      <a:pt x="2065822" y="702755"/>
                    </a:lnTo>
                    <a:lnTo>
                      <a:pt x="2070585" y="699014"/>
                    </a:lnTo>
                    <a:lnTo>
                      <a:pt x="2075334" y="673649"/>
                    </a:lnTo>
                    <a:lnTo>
                      <a:pt x="2080097" y="676000"/>
                    </a:lnTo>
                    <a:lnTo>
                      <a:pt x="2084859" y="665335"/>
                    </a:lnTo>
                    <a:lnTo>
                      <a:pt x="2089622" y="670573"/>
                    </a:lnTo>
                    <a:lnTo>
                      <a:pt x="2094384" y="659570"/>
                    </a:lnTo>
                    <a:lnTo>
                      <a:pt x="2099134" y="642876"/>
                    </a:lnTo>
                    <a:lnTo>
                      <a:pt x="2103897" y="636690"/>
                    </a:lnTo>
                    <a:lnTo>
                      <a:pt x="2108659" y="613710"/>
                    </a:lnTo>
                    <a:lnTo>
                      <a:pt x="2113409" y="605635"/>
                    </a:lnTo>
                    <a:lnTo>
                      <a:pt x="2118172" y="605143"/>
                    </a:lnTo>
                    <a:lnTo>
                      <a:pt x="2122934" y="593369"/>
                    </a:lnTo>
                    <a:lnTo>
                      <a:pt x="2127697" y="570357"/>
                    </a:lnTo>
                    <a:lnTo>
                      <a:pt x="2132459" y="555269"/>
                    </a:lnTo>
                    <a:lnTo>
                      <a:pt x="2137222" y="546760"/>
                    </a:lnTo>
                    <a:lnTo>
                      <a:pt x="2141984" y="534085"/>
                    </a:lnTo>
                    <a:lnTo>
                      <a:pt x="2146734" y="524967"/>
                    </a:lnTo>
                    <a:lnTo>
                      <a:pt x="2151496" y="504710"/>
                    </a:lnTo>
                    <a:lnTo>
                      <a:pt x="2156259" y="490474"/>
                    </a:lnTo>
                    <a:lnTo>
                      <a:pt x="2161021" y="485140"/>
                    </a:lnTo>
                    <a:lnTo>
                      <a:pt x="2165771" y="459536"/>
                    </a:lnTo>
                    <a:lnTo>
                      <a:pt x="2170534" y="462699"/>
                    </a:lnTo>
                    <a:lnTo>
                      <a:pt x="2175296" y="467258"/>
                    </a:lnTo>
                    <a:lnTo>
                      <a:pt x="2180059" y="458990"/>
                    </a:lnTo>
                    <a:lnTo>
                      <a:pt x="2184821" y="448741"/>
                    </a:lnTo>
                    <a:lnTo>
                      <a:pt x="2194333" y="442048"/>
                    </a:lnTo>
                    <a:lnTo>
                      <a:pt x="2199096" y="443204"/>
                    </a:lnTo>
                  </a:path>
                </a:pathLst>
              </a:custGeom>
              <a:ln w="8210">
                <a:solidFill>
                  <a:srgbClr val="80808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1210458" y="1380870"/>
                <a:ext cx="0" cy="1417320"/>
              </a:xfrm>
              <a:custGeom>
                <a:avLst/>
                <a:gdLst/>
                <a:ahLst/>
                <a:cxnLst/>
                <a:rect l="l" t="t" r="r" b="b"/>
                <a:pathLst>
                  <a:path h="1417320">
                    <a:moveTo>
                      <a:pt x="0" y="1417265"/>
                    </a:moveTo>
                    <a:lnTo>
                      <a:pt x="0" y="0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3408883" y="1848485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3408883" y="184848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67"/>
              <p:cNvSpPr/>
              <p:nvPr/>
            </p:nvSpPr>
            <p:spPr>
              <a:xfrm>
                <a:off x="3408883" y="180577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3408883" y="180577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9"/>
              <p:cNvSpPr/>
              <p:nvPr/>
            </p:nvSpPr>
            <p:spPr>
              <a:xfrm>
                <a:off x="3408883" y="177265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70"/>
              <p:cNvSpPr/>
              <p:nvPr/>
            </p:nvSpPr>
            <p:spPr>
              <a:xfrm>
                <a:off x="3408883" y="177265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3408883" y="174558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3408883" y="174558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73"/>
              <p:cNvSpPr/>
              <p:nvPr/>
            </p:nvSpPr>
            <p:spPr>
              <a:xfrm>
                <a:off x="3408883" y="172270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74"/>
              <p:cNvSpPr/>
              <p:nvPr/>
            </p:nvSpPr>
            <p:spPr>
              <a:xfrm>
                <a:off x="3408883" y="172270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75"/>
              <p:cNvSpPr/>
              <p:nvPr/>
            </p:nvSpPr>
            <p:spPr>
              <a:xfrm>
                <a:off x="3408883" y="170287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6"/>
              <p:cNvSpPr/>
              <p:nvPr/>
            </p:nvSpPr>
            <p:spPr>
              <a:xfrm>
                <a:off x="3408883" y="170287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7"/>
              <p:cNvSpPr/>
              <p:nvPr/>
            </p:nvSpPr>
            <p:spPr>
              <a:xfrm>
                <a:off x="3408883" y="168539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8"/>
              <p:cNvSpPr/>
              <p:nvPr/>
            </p:nvSpPr>
            <p:spPr>
              <a:xfrm>
                <a:off x="3408883" y="168539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9"/>
              <p:cNvSpPr/>
              <p:nvPr/>
            </p:nvSpPr>
            <p:spPr>
              <a:xfrm>
                <a:off x="3408883" y="190867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80"/>
              <p:cNvSpPr/>
              <p:nvPr/>
            </p:nvSpPr>
            <p:spPr>
              <a:xfrm>
                <a:off x="3408883" y="190867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81"/>
              <p:cNvSpPr/>
              <p:nvPr/>
            </p:nvSpPr>
            <p:spPr>
              <a:xfrm>
                <a:off x="3408883" y="156684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82"/>
              <p:cNvSpPr/>
              <p:nvPr/>
            </p:nvSpPr>
            <p:spPr>
              <a:xfrm>
                <a:off x="3408883" y="156684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83"/>
              <p:cNvSpPr/>
              <p:nvPr/>
            </p:nvSpPr>
            <p:spPr>
              <a:xfrm>
                <a:off x="3408883" y="150666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84"/>
              <p:cNvSpPr/>
              <p:nvPr/>
            </p:nvSpPr>
            <p:spPr>
              <a:xfrm>
                <a:off x="3408883" y="150666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85"/>
              <p:cNvSpPr/>
              <p:nvPr/>
            </p:nvSpPr>
            <p:spPr>
              <a:xfrm>
                <a:off x="3408883" y="146394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86"/>
              <p:cNvSpPr/>
              <p:nvPr/>
            </p:nvSpPr>
            <p:spPr>
              <a:xfrm>
                <a:off x="3408883" y="146394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87"/>
              <p:cNvSpPr/>
              <p:nvPr/>
            </p:nvSpPr>
            <p:spPr>
              <a:xfrm>
                <a:off x="3408883" y="143082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88"/>
              <p:cNvSpPr/>
              <p:nvPr/>
            </p:nvSpPr>
            <p:spPr>
              <a:xfrm>
                <a:off x="3408883" y="143082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89"/>
              <p:cNvSpPr/>
              <p:nvPr/>
            </p:nvSpPr>
            <p:spPr>
              <a:xfrm>
                <a:off x="3408883" y="140375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90"/>
              <p:cNvSpPr/>
              <p:nvPr/>
            </p:nvSpPr>
            <p:spPr>
              <a:xfrm>
                <a:off x="3408883" y="140375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91"/>
              <p:cNvSpPr/>
              <p:nvPr/>
            </p:nvSpPr>
            <p:spPr>
              <a:xfrm>
                <a:off x="3408883" y="138087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11722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92"/>
              <p:cNvSpPr/>
              <p:nvPr/>
            </p:nvSpPr>
            <p:spPr>
              <a:xfrm>
                <a:off x="3408883" y="138087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4">
                    <a:moveTo>
                      <a:pt x="0" y="0"/>
                    </a:moveTo>
                    <a:lnTo>
                      <a:pt x="11722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93"/>
              <p:cNvSpPr/>
              <p:nvPr/>
            </p:nvSpPr>
            <p:spPr>
              <a:xfrm>
                <a:off x="1210458" y="1380870"/>
                <a:ext cx="2199005" cy="1417320"/>
              </a:xfrm>
              <a:custGeom>
                <a:avLst/>
                <a:gdLst/>
                <a:ahLst/>
                <a:cxnLst/>
                <a:rect l="l" t="t" r="r" b="b"/>
                <a:pathLst>
                  <a:path w="2199004" h="1417320">
                    <a:moveTo>
                      <a:pt x="2198424" y="1417265"/>
                    </a:moveTo>
                    <a:lnTo>
                      <a:pt x="2198424" y="0"/>
                    </a:lnTo>
                  </a:path>
                  <a:path w="2199004" h="1417320">
                    <a:moveTo>
                      <a:pt x="0" y="1417265"/>
                    </a:moveTo>
                    <a:lnTo>
                      <a:pt x="2198424" y="1417265"/>
                    </a:lnTo>
                  </a:path>
                  <a:path w="2199004" h="1417320">
                    <a:moveTo>
                      <a:pt x="0" y="0"/>
                    </a:moveTo>
                    <a:lnTo>
                      <a:pt x="2198424" y="0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94"/>
              <p:cNvSpPr/>
              <p:nvPr/>
            </p:nvSpPr>
            <p:spPr>
              <a:xfrm>
                <a:off x="1210458" y="2798136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528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95"/>
              <p:cNvSpPr/>
              <p:nvPr/>
            </p:nvSpPr>
            <p:spPr>
              <a:xfrm>
                <a:off x="1210458" y="2798136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528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96"/>
              <p:cNvSpPr/>
              <p:nvPr/>
            </p:nvSpPr>
            <p:spPr>
              <a:xfrm>
                <a:off x="1576857" y="2798136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528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97"/>
              <p:cNvSpPr/>
              <p:nvPr/>
            </p:nvSpPr>
            <p:spPr>
              <a:xfrm>
                <a:off x="1576857" y="2798136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528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98"/>
              <p:cNvSpPr/>
              <p:nvPr/>
            </p:nvSpPr>
            <p:spPr>
              <a:xfrm>
                <a:off x="1943265" y="2798136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528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99"/>
              <p:cNvSpPr/>
              <p:nvPr/>
            </p:nvSpPr>
            <p:spPr>
              <a:xfrm>
                <a:off x="1943265" y="2798136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528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100"/>
              <p:cNvSpPr/>
              <p:nvPr/>
            </p:nvSpPr>
            <p:spPr>
              <a:xfrm>
                <a:off x="2309672" y="2798136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528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" name="object 101"/>
              <p:cNvSpPr/>
              <p:nvPr/>
            </p:nvSpPr>
            <p:spPr>
              <a:xfrm>
                <a:off x="2309672" y="2798136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528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102"/>
              <p:cNvSpPr/>
              <p:nvPr/>
            </p:nvSpPr>
            <p:spPr>
              <a:xfrm>
                <a:off x="2676067" y="2798136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528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" name="object 103"/>
              <p:cNvSpPr/>
              <p:nvPr/>
            </p:nvSpPr>
            <p:spPr>
              <a:xfrm>
                <a:off x="2676067" y="2798136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528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" name="object 104"/>
              <p:cNvSpPr/>
              <p:nvPr/>
            </p:nvSpPr>
            <p:spPr>
              <a:xfrm>
                <a:off x="3042475" y="2798136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528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" name="object 105"/>
              <p:cNvSpPr/>
              <p:nvPr/>
            </p:nvSpPr>
            <p:spPr>
              <a:xfrm>
                <a:off x="3042475" y="2798136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528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106"/>
              <p:cNvSpPr/>
              <p:nvPr/>
            </p:nvSpPr>
            <p:spPr>
              <a:xfrm>
                <a:off x="3408883" y="2798136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528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" name="object 107"/>
              <p:cNvSpPr/>
              <p:nvPr/>
            </p:nvSpPr>
            <p:spPr>
              <a:xfrm>
                <a:off x="3408883" y="2798136"/>
                <a:ext cx="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h="20955">
                    <a:moveTo>
                      <a:pt x="0" y="0"/>
                    </a:moveTo>
                    <a:lnTo>
                      <a:pt x="0" y="20528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8" name="object 108"/>
            <p:cNvSpPr txBox="1"/>
            <p:nvPr/>
          </p:nvSpPr>
          <p:spPr>
            <a:xfrm>
              <a:off x="3547217" y="1759016"/>
              <a:ext cx="61555" cy="661035"/>
            </a:xfrm>
            <a:prstGeom prst="rect">
              <a:avLst/>
            </a:prstGeom>
          </p:spPr>
          <p:txBody>
            <a:bodyPr vert="vert270" wrap="square" lIns="0" tIns="12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"/>
                </a:spcBef>
              </a:pPr>
              <a:r>
                <a:rPr sz="400">
                  <a:solidFill>
                    <a:schemeClr val="tx1">
                      <a:lumMod val="65000"/>
                      <a:lumOff val="35000"/>
                    </a:schemeClr>
                  </a:solidFill>
                  <a:latin typeface="PMingLiU"/>
                  <a:cs typeface="PMingLiU"/>
                </a:rPr>
                <a:t>SDD</a:t>
              </a:r>
              <a:r>
                <a:rPr sz="400" spc="165">
                  <a:solidFill>
                    <a:schemeClr val="tx1">
                      <a:lumMod val="65000"/>
                      <a:lumOff val="35000"/>
                    </a:schemeClr>
                  </a:solidFill>
                  <a:latin typeface="PMingLiU"/>
                  <a:cs typeface="PMingLiU"/>
                </a:rPr>
                <a:t> </a:t>
              </a:r>
              <a:r>
                <a:rPr sz="400">
                  <a:solidFill>
                    <a:schemeClr val="tx1">
                      <a:lumMod val="65000"/>
                      <a:lumOff val="35000"/>
                    </a:schemeClr>
                  </a:solidFill>
                  <a:latin typeface="PMingLiU"/>
                  <a:cs typeface="PMingLiU"/>
                </a:rPr>
                <a:t>counts</a:t>
              </a:r>
              <a:r>
                <a:rPr sz="400" spc="170">
                  <a:solidFill>
                    <a:schemeClr val="tx1">
                      <a:lumMod val="65000"/>
                      <a:lumOff val="35000"/>
                    </a:schemeClr>
                  </a:solidFill>
                  <a:latin typeface="PMingLiU"/>
                  <a:cs typeface="PMingLiU"/>
                </a:rPr>
                <a:t> </a:t>
              </a:r>
              <a:r>
                <a:rPr sz="400">
                  <a:solidFill>
                    <a:schemeClr val="tx1">
                      <a:lumMod val="65000"/>
                      <a:lumOff val="35000"/>
                    </a:schemeClr>
                  </a:solidFill>
                  <a:latin typeface="PMingLiU"/>
                  <a:cs typeface="PMingLiU"/>
                </a:rPr>
                <a:t>(13.0</a:t>
              </a:r>
              <a:r>
                <a:rPr sz="400" spc="170">
                  <a:solidFill>
                    <a:schemeClr val="tx1">
                      <a:lumMod val="65000"/>
                      <a:lumOff val="35000"/>
                    </a:schemeClr>
                  </a:solidFill>
                  <a:latin typeface="PMingLiU"/>
                  <a:cs typeface="PMingLiU"/>
                </a:rPr>
                <a:t> </a:t>
              </a:r>
              <a:r>
                <a:rPr sz="400">
                  <a:solidFill>
                    <a:schemeClr val="tx1">
                      <a:lumMod val="65000"/>
                      <a:lumOff val="35000"/>
                    </a:schemeClr>
                  </a:solidFill>
                  <a:latin typeface="PMingLiU"/>
                  <a:cs typeface="PMingLiU"/>
                </a:rPr>
                <a:t>eV</a:t>
              </a:r>
              <a:r>
                <a:rPr sz="400" spc="170">
                  <a:solidFill>
                    <a:schemeClr val="tx1">
                      <a:lumMod val="65000"/>
                      <a:lumOff val="35000"/>
                    </a:schemeClr>
                  </a:solidFill>
                  <a:latin typeface="PMingLiU"/>
                  <a:cs typeface="PMingLiU"/>
                </a:rPr>
                <a:t> </a:t>
              </a:r>
              <a:r>
                <a:rPr sz="400" spc="-10">
                  <a:solidFill>
                    <a:schemeClr val="tx1">
                      <a:lumMod val="65000"/>
                      <a:lumOff val="35000"/>
                    </a:schemeClr>
                  </a:solidFill>
                  <a:latin typeface="PMingLiU"/>
                  <a:cs typeface="PMingLiU"/>
                </a:rPr>
                <a:t>bins)</a:t>
              </a:r>
              <a:endParaRPr sz="400">
                <a:solidFill>
                  <a:schemeClr val="tx1">
                    <a:lumMod val="65000"/>
                    <a:lumOff val="35000"/>
                  </a:schemeClr>
                </a:solidFill>
                <a:latin typeface="PMingLiU"/>
                <a:cs typeface="PMingLiU"/>
              </a:endParaRPr>
            </a:p>
          </p:txBody>
        </p:sp>
        <p:sp>
          <p:nvSpPr>
            <p:cNvPr id="109" name="object 109"/>
            <p:cNvSpPr txBox="1"/>
            <p:nvPr/>
          </p:nvSpPr>
          <p:spPr>
            <a:xfrm>
              <a:off x="1148085" y="2822191"/>
              <a:ext cx="125095" cy="819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350" spc="-20">
                  <a:latin typeface="PMingLiU"/>
                  <a:cs typeface="PMingLiU"/>
                </a:rPr>
                <a:t>6000</a:t>
              </a:r>
              <a:endParaRPr sz="350">
                <a:latin typeface="PMingLiU"/>
                <a:cs typeface="PMingLiU"/>
              </a:endParaRPr>
            </a:p>
          </p:txBody>
        </p:sp>
        <p:sp>
          <p:nvSpPr>
            <p:cNvPr id="110" name="object 110"/>
            <p:cNvSpPr txBox="1"/>
            <p:nvPr/>
          </p:nvSpPr>
          <p:spPr>
            <a:xfrm>
              <a:off x="1514487" y="2822191"/>
              <a:ext cx="125095" cy="819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350" spc="-20">
                  <a:latin typeface="PMingLiU"/>
                  <a:cs typeface="PMingLiU"/>
                </a:rPr>
                <a:t>7000</a:t>
              </a:r>
              <a:endParaRPr sz="350">
                <a:latin typeface="PMingLiU"/>
                <a:cs typeface="PMingLiU"/>
              </a:endParaRPr>
            </a:p>
          </p:txBody>
        </p:sp>
        <p:sp>
          <p:nvSpPr>
            <p:cNvPr id="111" name="object 111"/>
            <p:cNvSpPr txBox="1"/>
            <p:nvPr/>
          </p:nvSpPr>
          <p:spPr>
            <a:xfrm>
              <a:off x="1880882" y="2822191"/>
              <a:ext cx="125095" cy="819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350" spc="-20">
                  <a:latin typeface="PMingLiU"/>
                  <a:cs typeface="PMingLiU"/>
                </a:rPr>
                <a:t>8000</a:t>
              </a:r>
              <a:endParaRPr sz="350">
                <a:latin typeface="PMingLiU"/>
                <a:cs typeface="PMingLiU"/>
              </a:endParaRPr>
            </a:p>
          </p:txBody>
        </p:sp>
        <p:sp>
          <p:nvSpPr>
            <p:cNvPr id="112" name="object 112"/>
            <p:cNvSpPr txBox="1"/>
            <p:nvPr/>
          </p:nvSpPr>
          <p:spPr>
            <a:xfrm>
              <a:off x="2052142" y="2811080"/>
              <a:ext cx="514984" cy="168275"/>
            </a:xfrm>
            <a:prstGeom prst="rect">
              <a:avLst/>
            </a:prstGeom>
          </p:spPr>
          <p:txBody>
            <a:bodyPr vert="horz" wrap="square" lIns="0" tIns="26034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204"/>
                </a:spcBef>
              </a:pPr>
              <a:r>
                <a:rPr sz="350" spc="-20">
                  <a:latin typeface="PMingLiU"/>
                  <a:cs typeface="PMingLiU"/>
                </a:rPr>
                <a:t>9000</a:t>
              </a:r>
              <a:endParaRPr sz="350">
                <a:latin typeface="PMingLiU"/>
                <a:cs typeface="PMingLiU"/>
              </a:endParaRPr>
            </a:p>
            <a:p>
              <a:pPr algn="ctr">
                <a:lnSpc>
                  <a:spcPct val="100000"/>
                </a:lnSpc>
                <a:spcBef>
                  <a:spcPts val="114"/>
                </a:spcBef>
              </a:pPr>
              <a:r>
                <a:rPr sz="400">
                  <a:latin typeface="PMingLiU"/>
                  <a:cs typeface="PMingLiU"/>
                </a:rPr>
                <a:t>coadded</a:t>
              </a:r>
              <a:r>
                <a:rPr sz="400" spc="250">
                  <a:latin typeface="PMingLiU"/>
                  <a:cs typeface="PMingLiU"/>
                </a:rPr>
                <a:t> </a:t>
              </a:r>
              <a:r>
                <a:rPr sz="400">
                  <a:latin typeface="PMingLiU"/>
                  <a:cs typeface="PMingLiU"/>
                </a:rPr>
                <a:t>energy</a:t>
              </a:r>
              <a:r>
                <a:rPr sz="400" spc="254">
                  <a:latin typeface="PMingLiU"/>
                  <a:cs typeface="PMingLiU"/>
                </a:rPr>
                <a:t> </a:t>
              </a:r>
              <a:r>
                <a:rPr sz="400" spc="-20">
                  <a:latin typeface="PMingLiU"/>
                  <a:cs typeface="PMingLiU"/>
                </a:rPr>
                <a:t>(eV)</a:t>
              </a:r>
              <a:endParaRPr sz="400">
                <a:latin typeface="PMingLiU"/>
                <a:cs typeface="PMingLiU"/>
              </a:endParaRPr>
            </a:p>
          </p:txBody>
        </p:sp>
        <p:sp>
          <p:nvSpPr>
            <p:cNvPr id="113" name="object 113"/>
            <p:cNvSpPr txBox="1"/>
            <p:nvPr/>
          </p:nvSpPr>
          <p:spPr>
            <a:xfrm>
              <a:off x="2601264" y="2822191"/>
              <a:ext cx="149860" cy="819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350" spc="-10">
                  <a:latin typeface="PMingLiU"/>
                  <a:cs typeface="PMingLiU"/>
                </a:rPr>
                <a:t>10000</a:t>
              </a:r>
              <a:endParaRPr sz="350">
                <a:latin typeface="PMingLiU"/>
                <a:cs typeface="PMingLiU"/>
              </a:endParaRPr>
            </a:p>
          </p:txBody>
        </p:sp>
        <p:sp>
          <p:nvSpPr>
            <p:cNvPr id="114" name="object 114"/>
            <p:cNvSpPr txBox="1"/>
            <p:nvPr/>
          </p:nvSpPr>
          <p:spPr>
            <a:xfrm>
              <a:off x="2967659" y="2822191"/>
              <a:ext cx="149860" cy="819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350" spc="-10">
                  <a:latin typeface="PMingLiU"/>
                  <a:cs typeface="PMingLiU"/>
                </a:rPr>
                <a:t>11000</a:t>
              </a:r>
              <a:endParaRPr sz="350">
                <a:latin typeface="PMingLiU"/>
                <a:cs typeface="PMingLiU"/>
              </a:endParaRPr>
            </a:p>
          </p:txBody>
        </p:sp>
        <p:sp>
          <p:nvSpPr>
            <p:cNvPr id="115" name="object 115"/>
            <p:cNvSpPr txBox="1"/>
            <p:nvPr/>
          </p:nvSpPr>
          <p:spPr>
            <a:xfrm>
              <a:off x="3334067" y="2822191"/>
              <a:ext cx="149860" cy="819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350" spc="-10">
                  <a:latin typeface="PMingLiU"/>
                  <a:cs typeface="PMingLiU"/>
                </a:rPr>
                <a:t>12000</a:t>
              </a:r>
              <a:endParaRPr sz="350">
                <a:latin typeface="PMingLiU"/>
                <a:cs typeface="PMingLiU"/>
              </a:endParaRPr>
            </a:p>
          </p:txBody>
        </p:sp>
        <p:grpSp>
          <p:nvGrpSpPr>
            <p:cNvPr id="116" name="object 116"/>
            <p:cNvGrpSpPr/>
            <p:nvPr/>
          </p:nvGrpSpPr>
          <p:grpSpPr>
            <a:xfrm>
              <a:off x="1187390" y="1378330"/>
              <a:ext cx="2224405" cy="1422400"/>
              <a:chOff x="1187390" y="1378330"/>
              <a:chExt cx="2224405" cy="1422400"/>
            </a:xfrm>
          </p:grpSpPr>
          <p:sp>
            <p:nvSpPr>
              <p:cNvPr id="117" name="object 117"/>
              <p:cNvSpPr/>
              <p:nvPr/>
            </p:nvSpPr>
            <p:spPr>
              <a:xfrm>
                <a:off x="1189930" y="2645661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5">
                    <a:moveTo>
                      <a:pt x="20528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" name="object 118"/>
              <p:cNvSpPr/>
              <p:nvPr/>
            </p:nvSpPr>
            <p:spPr>
              <a:xfrm>
                <a:off x="1189930" y="2645661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5">
                    <a:moveTo>
                      <a:pt x="20528" y="0"/>
                    </a:moveTo>
                    <a:lnTo>
                      <a:pt x="0" y="0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" name="object 119"/>
              <p:cNvSpPr/>
              <p:nvPr/>
            </p:nvSpPr>
            <p:spPr>
              <a:xfrm>
                <a:off x="1189930" y="2262513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5">
                    <a:moveTo>
                      <a:pt x="20528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" name="object 120"/>
              <p:cNvSpPr/>
              <p:nvPr/>
            </p:nvSpPr>
            <p:spPr>
              <a:xfrm>
                <a:off x="1189930" y="2262513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5">
                    <a:moveTo>
                      <a:pt x="20528" y="0"/>
                    </a:moveTo>
                    <a:lnTo>
                      <a:pt x="0" y="0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" name="object 121"/>
              <p:cNvSpPr/>
              <p:nvPr/>
            </p:nvSpPr>
            <p:spPr>
              <a:xfrm>
                <a:off x="1189930" y="1879371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5">
                    <a:moveTo>
                      <a:pt x="20528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" name="object 122"/>
              <p:cNvSpPr/>
              <p:nvPr/>
            </p:nvSpPr>
            <p:spPr>
              <a:xfrm>
                <a:off x="1189930" y="1879371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5">
                    <a:moveTo>
                      <a:pt x="20528" y="0"/>
                    </a:moveTo>
                    <a:lnTo>
                      <a:pt x="0" y="0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" name="object 123"/>
              <p:cNvSpPr/>
              <p:nvPr/>
            </p:nvSpPr>
            <p:spPr>
              <a:xfrm>
                <a:off x="1189930" y="1496212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5">
                    <a:moveTo>
                      <a:pt x="20528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124"/>
              <p:cNvSpPr/>
              <p:nvPr/>
            </p:nvSpPr>
            <p:spPr>
              <a:xfrm>
                <a:off x="1189930" y="1496212"/>
                <a:ext cx="2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955">
                    <a:moveTo>
                      <a:pt x="20528" y="0"/>
                    </a:moveTo>
                    <a:lnTo>
                      <a:pt x="0" y="0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" name="object 125"/>
              <p:cNvSpPr/>
              <p:nvPr/>
            </p:nvSpPr>
            <p:spPr>
              <a:xfrm>
                <a:off x="1198731" y="279813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" name="object 126"/>
              <p:cNvSpPr/>
              <p:nvPr/>
            </p:nvSpPr>
            <p:spPr>
              <a:xfrm>
                <a:off x="1198731" y="279813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" name="object 127"/>
              <p:cNvSpPr/>
              <p:nvPr/>
            </p:nvSpPr>
            <p:spPr>
              <a:xfrm>
                <a:off x="1198731" y="276100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" name="object 128"/>
              <p:cNvSpPr/>
              <p:nvPr/>
            </p:nvSpPr>
            <p:spPr>
              <a:xfrm>
                <a:off x="1198731" y="276100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" name="object 129"/>
              <p:cNvSpPr/>
              <p:nvPr/>
            </p:nvSpPr>
            <p:spPr>
              <a:xfrm>
                <a:off x="1198731" y="2730662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" name="object 130"/>
              <p:cNvSpPr/>
              <p:nvPr/>
            </p:nvSpPr>
            <p:spPr>
              <a:xfrm>
                <a:off x="1198731" y="2730662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" name="object 131"/>
              <p:cNvSpPr/>
              <p:nvPr/>
            </p:nvSpPr>
            <p:spPr>
              <a:xfrm>
                <a:off x="1198731" y="270500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" name="object 132"/>
              <p:cNvSpPr/>
              <p:nvPr/>
            </p:nvSpPr>
            <p:spPr>
              <a:xfrm>
                <a:off x="1198731" y="270500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" name="object 133"/>
              <p:cNvSpPr/>
              <p:nvPr/>
            </p:nvSpPr>
            <p:spPr>
              <a:xfrm>
                <a:off x="1198731" y="268279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" name="object 134"/>
              <p:cNvSpPr/>
              <p:nvPr/>
            </p:nvSpPr>
            <p:spPr>
              <a:xfrm>
                <a:off x="1198731" y="268279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" name="object 135"/>
              <p:cNvSpPr/>
              <p:nvPr/>
            </p:nvSpPr>
            <p:spPr>
              <a:xfrm>
                <a:off x="1198731" y="266319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" name="object 136"/>
              <p:cNvSpPr/>
              <p:nvPr/>
            </p:nvSpPr>
            <p:spPr>
              <a:xfrm>
                <a:off x="1198731" y="266319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" name="object 137"/>
              <p:cNvSpPr/>
              <p:nvPr/>
            </p:nvSpPr>
            <p:spPr>
              <a:xfrm>
                <a:off x="1198731" y="253032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" name="object 138"/>
              <p:cNvSpPr/>
              <p:nvPr/>
            </p:nvSpPr>
            <p:spPr>
              <a:xfrm>
                <a:off x="1198731" y="253032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" name="object 139"/>
              <p:cNvSpPr/>
              <p:nvPr/>
            </p:nvSpPr>
            <p:spPr>
              <a:xfrm>
                <a:off x="1198731" y="246285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140"/>
              <p:cNvSpPr/>
              <p:nvPr/>
            </p:nvSpPr>
            <p:spPr>
              <a:xfrm>
                <a:off x="1198731" y="246285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" name="object 141"/>
              <p:cNvSpPr/>
              <p:nvPr/>
            </p:nvSpPr>
            <p:spPr>
              <a:xfrm>
                <a:off x="1198731" y="241497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" name="object 142"/>
              <p:cNvSpPr/>
              <p:nvPr/>
            </p:nvSpPr>
            <p:spPr>
              <a:xfrm>
                <a:off x="1198731" y="241497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" name="object 143"/>
              <p:cNvSpPr/>
              <p:nvPr/>
            </p:nvSpPr>
            <p:spPr>
              <a:xfrm>
                <a:off x="1198731" y="2377855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" name="object 144"/>
              <p:cNvSpPr/>
              <p:nvPr/>
            </p:nvSpPr>
            <p:spPr>
              <a:xfrm>
                <a:off x="1198731" y="2377855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" name="object 145"/>
              <p:cNvSpPr/>
              <p:nvPr/>
            </p:nvSpPr>
            <p:spPr>
              <a:xfrm>
                <a:off x="1198731" y="2347515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" name="object 146"/>
              <p:cNvSpPr/>
              <p:nvPr/>
            </p:nvSpPr>
            <p:spPr>
              <a:xfrm>
                <a:off x="1198731" y="234751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" name="object 147"/>
              <p:cNvSpPr/>
              <p:nvPr/>
            </p:nvSpPr>
            <p:spPr>
              <a:xfrm>
                <a:off x="1198731" y="232186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" name="object 148"/>
              <p:cNvSpPr/>
              <p:nvPr/>
            </p:nvSpPr>
            <p:spPr>
              <a:xfrm>
                <a:off x="1198731" y="232186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9" name="object 149"/>
              <p:cNvSpPr/>
              <p:nvPr/>
            </p:nvSpPr>
            <p:spPr>
              <a:xfrm>
                <a:off x="1198731" y="229964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" name="object 150"/>
              <p:cNvSpPr/>
              <p:nvPr/>
            </p:nvSpPr>
            <p:spPr>
              <a:xfrm>
                <a:off x="1198731" y="229964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" name="object 151"/>
              <p:cNvSpPr/>
              <p:nvPr/>
            </p:nvSpPr>
            <p:spPr>
              <a:xfrm>
                <a:off x="1198731" y="228004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" name="object 152"/>
              <p:cNvSpPr/>
              <p:nvPr/>
            </p:nvSpPr>
            <p:spPr>
              <a:xfrm>
                <a:off x="1198731" y="228004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" name="object 153"/>
              <p:cNvSpPr/>
              <p:nvPr/>
            </p:nvSpPr>
            <p:spPr>
              <a:xfrm>
                <a:off x="1198731" y="214717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" name="object 154"/>
              <p:cNvSpPr/>
              <p:nvPr/>
            </p:nvSpPr>
            <p:spPr>
              <a:xfrm>
                <a:off x="1198731" y="2147176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" name="object 155"/>
              <p:cNvSpPr/>
              <p:nvPr/>
            </p:nvSpPr>
            <p:spPr>
              <a:xfrm>
                <a:off x="1198731" y="207970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" name="object 156"/>
              <p:cNvSpPr/>
              <p:nvPr/>
            </p:nvSpPr>
            <p:spPr>
              <a:xfrm>
                <a:off x="1198731" y="207970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" name="object 157"/>
              <p:cNvSpPr/>
              <p:nvPr/>
            </p:nvSpPr>
            <p:spPr>
              <a:xfrm>
                <a:off x="1198731" y="203183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" name="object 158"/>
              <p:cNvSpPr/>
              <p:nvPr/>
            </p:nvSpPr>
            <p:spPr>
              <a:xfrm>
                <a:off x="1198731" y="203183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" name="object 159"/>
              <p:cNvSpPr/>
              <p:nvPr/>
            </p:nvSpPr>
            <p:spPr>
              <a:xfrm>
                <a:off x="1198731" y="199470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" name="object 160"/>
              <p:cNvSpPr/>
              <p:nvPr/>
            </p:nvSpPr>
            <p:spPr>
              <a:xfrm>
                <a:off x="1198731" y="199470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" name="object 161"/>
              <p:cNvSpPr/>
              <p:nvPr/>
            </p:nvSpPr>
            <p:spPr>
              <a:xfrm>
                <a:off x="1198731" y="196435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" name="object 162"/>
              <p:cNvSpPr/>
              <p:nvPr/>
            </p:nvSpPr>
            <p:spPr>
              <a:xfrm>
                <a:off x="1198731" y="196435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" name="object 163"/>
              <p:cNvSpPr/>
              <p:nvPr/>
            </p:nvSpPr>
            <p:spPr>
              <a:xfrm>
                <a:off x="1198731" y="193871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" name="object 164"/>
              <p:cNvSpPr/>
              <p:nvPr/>
            </p:nvSpPr>
            <p:spPr>
              <a:xfrm>
                <a:off x="1198731" y="193871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" name="object 165"/>
              <p:cNvSpPr/>
              <p:nvPr/>
            </p:nvSpPr>
            <p:spPr>
              <a:xfrm>
                <a:off x="1198731" y="191649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" name="object 166"/>
              <p:cNvSpPr/>
              <p:nvPr/>
            </p:nvSpPr>
            <p:spPr>
              <a:xfrm>
                <a:off x="1198731" y="191649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" name="object 167"/>
              <p:cNvSpPr/>
              <p:nvPr/>
            </p:nvSpPr>
            <p:spPr>
              <a:xfrm>
                <a:off x="1198731" y="1896897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" name="object 168"/>
              <p:cNvSpPr/>
              <p:nvPr/>
            </p:nvSpPr>
            <p:spPr>
              <a:xfrm>
                <a:off x="1198731" y="1896897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169"/>
              <p:cNvSpPr/>
              <p:nvPr/>
            </p:nvSpPr>
            <p:spPr>
              <a:xfrm>
                <a:off x="1198731" y="176403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" name="object 170"/>
              <p:cNvSpPr/>
              <p:nvPr/>
            </p:nvSpPr>
            <p:spPr>
              <a:xfrm>
                <a:off x="1198731" y="176402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" name="object 171"/>
              <p:cNvSpPr/>
              <p:nvPr/>
            </p:nvSpPr>
            <p:spPr>
              <a:xfrm>
                <a:off x="1198731" y="169655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" name="object 172"/>
              <p:cNvSpPr/>
              <p:nvPr/>
            </p:nvSpPr>
            <p:spPr>
              <a:xfrm>
                <a:off x="1198731" y="169655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" name="object 173"/>
              <p:cNvSpPr/>
              <p:nvPr/>
            </p:nvSpPr>
            <p:spPr>
              <a:xfrm>
                <a:off x="1198731" y="1648675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" name="object 174"/>
              <p:cNvSpPr/>
              <p:nvPr/>
            </p:nvSpPr>
            <p:spPr>
              <a:xfrm>
                <a:off x="1198731" y="1648675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" name="object 175"/>
              <p:cNvSpPr/>
              <p:nvPr/>
            </p:nvSpPr>
            <p:spPr>
              <a:xfrm>
                <a:off x="1198731" y="161155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" name="object 176"/>
              <p:cNvSpPr/>
              <p:nvPr/>
            </p:nvSpPr>
            <p:spPr>
              <a:xfrm>
                <a:off x="1198731" y="161155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object 177"/>
              <p:cNvSpPr/>
              <p:nvPr/>
            </p:nvSpPr>
            <p:spPr>
              <a:xfrm>
                <a:off x="1198731" y="158121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" name="object 178"/>
              <p:cNvSpPr/>
              <p:nvPr/>
            </p:nvSpPr>
            <p:spPr>
              <a:xfrm>
                <a:off x="1198731" y="1581213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" name="object 179"/>
              <p:cNvSpPr/>
              <p:nvPr/>
            </p:nvSpPr>
            <p:spPr>
              <a:xfrm>
                <a:off x="1198731" y="155555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" name="object 180"/>
              <p:cNvSpPr/>
              <p:nvPr/>
            </p:nvSpPr>
            <p:spPr>
              <a:xfrm>
                <a:off x="1198731" y="1555559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" name="object 181"/>
              <p:cNvSpPr/>
              <p:nvPr/>
            </p:nvSpPr>
            <p:spPr>
              <a:xfrm>
                <a:off x="1198731" y="153333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2" name="object 182"/>
              <p:cNvSpPr/>
              <p:nvPr/>
            </p:nvSpPr>
            <p:spPr>
              <a:xfrm>
                <a:off x="1198731" y="1533334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" name="object 183"/>
              <p:cNvSpPr/>
              <p:nvPr/>
            </p:nvSpPr>
            <p:spPr>
              <a:xfrm>
                <a:off x="1198731" y="151373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" name="object 184"/>
              <p:cNvSpPr/>
              <p:nvPr/>
            </p:nvSpPr>
            <p:spPr>
              <a:xfrm>
                <a:off x="1198731" y="1513738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" name="object 185"/>
              <p:cNvSpPr/>
              <p:nvPr/>
            </p:nvSpPr>
            <p:spPr>
              <a:xfrm>
                <a:off x="1198731" y="1380871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" name="object 186"/>
              <p:cNvSpPr/>
              <p:nvPr/>
            </p:nvSpPr>
            <p:spPr>
              <a:xfrm>
                <a:off x="1198731" y="1380870"/>
                <a:ext cx="120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65">
                    <a:moveTo>
                      <a:pt x="1172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" name="object 187"/>
              <p:cNvSpPr/>
              <p:nvPr/>
            </p:nvSpPr>
            <p:spPr>
              <a:xfrm>
                <a:off x="1210458" y="1380870"/>
                <a:ext cx="2199005" cy="1417320"/>
              </a:xfrm>
              <a:custGeom>
                <a:avLst/>
                <a:gdLst/>
                <a:ahLst/>
                <a:cxnLst/>
                <a:rect l="l" t="t" r="r" b="b"/>
                <a:pathLst>
                  <a:path w="2199004" h="1417320">
                    <a:moveTo>
                      <a:pt x="0" y="1417265"/>
                    </a:moveTo>
                    <a:lnTo>
                      <a:pt x="0" y="0"/>
                    </a:lnTo>
                  </a:path>
                  <a:path w="2199004" h="1417320">
                    <a:moveTo>
                      <a:pt x="2198424" y="1417265"/>
                    </a:moveTo>
                    <a:lnTo>
                      <a:pt x="2198424" y="0"/>
                    </a:lnTo>
                  </a:path>
                  <a:path w="2199004" h="1417320">
                    <a:moveTo>
                      <a:pt x="0" y="1417265"/>
                    </a:moveTo>
                    <a:lnTo>
                      <a:pt x="2198424" y="1417265"/>
                    </a:lnTo>
                  </a:path>
                  <a:path w="2199004" h="1417320">
                    <a:moveTo>
                      <a:pt x="0" y="0"/>
                    </a:moveTo>
                    <a:lnTo>
                      <a:pt x="2198424" y="0"/>
                    </a:lnTo>
                  </a:path>
                </a:pathLst>
              </a:custGeom>
              <a:ln w="46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88" name="object 188"/>
            <p:cNvSpPr txBox="1"/>
            <p:nvPr/>
          </p:nvSpPr>
          <p:spPr>
            <a:xfrm>
              <a:off x="1044694" y="2602764"/>
              <a:ext cx="144780" cy="819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4"/>
                </a:spcBef>
              </a:pPr>
              <a:r>
                <a:rPr sz="350" spc="-25">
                  <a:latin typeface="Arial"/>
                  <a:cs typeface="Arial"/>
                </a:rPr>
                <a:t>10</a:t>
              </a:r>
              <a:r>
                <a:rPr sz="375" spc="-37" baseline="33333">
                  <a:latin typeface="Arial"/>
                  <a:cs typeface="Arial"/>
                </a:rPr>
                <a:t>1</a:t>
              </a:r>
              <a:endParaRPr sz="375" baseline="33333">
                <a:latin typeface="Arial"/>
                <a:cs typeface="Arial"/>
              </a:endParaRPr>
            </a:p>
          </p:txBody>
        </p:sp>
        <p:sp>
          <p:nvSpPr>
            <p:cNvPr id="189" name="object 189"/>
            <p:cNvSpPr txBox="1"/>
            <p:nvPr/>
          </p:nvSpPr>
          <p:spPr>
            <a:xfrm>
              <a:off x="1044694" y="2219615"/>
              <a:ext cx="144780" cy="819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4"/>
                </a:spcBef>
              </a:pPr>
              <a:r>
                <a:rPr sz="350" spc="-25">
                  <a:latin typeface="Arial"/>
                  <a:cs typeface="Arial"/>
                </a:rPr>
                <a:t>10</a:t>
              </a:r>
              <a:r>
                <a:rPr sz="375" spc="-37" baseline="33333">
                  <a:latin typeface="Arial"/>
                  <a:cs typeface="Arial"/>
                </a:rPr>
                <a:t>2</a:t>
              </a:r>
              <a:endParaRPr sz="375" baseline="33333">
                <a:latin typeface="Arial"/>
                <a:cs typeface="Arial"/>
              </a:endParaRPr>
            </a:p>
          </p:txBody>
        </p:sp>
        <p:sp>
          <p:nvSpPr>
            <p:cNvPr id="190" name="object 190"/>
            <p:cNvSpPr txBox="1"/>
            <p:nvPr/>
          </p:nvSpPr>
          <p:spPr>
            <a:xfrm>
              <a:off x="1044694" y="1836477"/>
              <a:ext cx="144780" cy="819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4"/>
                </a:spcBef>
              </a:pPr>
              <a:r>
                <a:rPr sz="350" spc="-25">
                  <a:latin typeface="Arial"/>
                  <a:cs typeface="Arial"/>
                </a:rPr>
                <a:t>10</a:t>
              </a:r>
              <a:r>
                <a:rPr sz="375" spc="-37" baseline="33333">
                  <a:latin typeface="Arial"/>
                  <a:cs typeface="Arial"/>
                </a:rPr>
                <a:t>3</a:t>
              </a:r>
              <a:endParaRPr sz="375" baseline="33333">
                <a:latin typeface="Arial"/>
                <a:cs typeface="Arial"/>
              </a:endParaRPr>
            </a:p>
          </p:txBody>
        </p:sp>
        <p:sp>
          <p:nvSpPr>
            <p:cNvPr id="191" name="object 191"/>
            <p:cNvSpPr txBox="1"/>
            <p:nvPr/>
          </p:nvSpPr>
          <p:spPr>
            <a:xfrm>
              <a:off x="1044694" y="1453330"/>
              <a:ext cx="144780" cy="819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4"/>
                </a:spcBef>
              </a:pPr>
              <a:r>
                <a:rPr sz="350" spc="-25">
                  <a:latin typeface="Arial"/>
                  <a:cs typeface="Arial"/>
                </a:rPr>
                <a:t>10</a:t>
              </a:r>
              <a:r>
                <a:rPr sz="375" spc="-37" baseline="33333">
                  <a:latin typeface="Arial"/>
                  <a:cs typeface="Arial"/>
                </a:rPr>
                <a:t>4</a:t>
              </a:r>
              <a:endParaRPr sz="375" baseline="33333">
                <a:latin typeface="Arial"/>
                <a:cs typeface="Arial"/>
              </a:endParaRPr>
            </a:p>
          </p:txBody>
        </p:sp>
        <p:sp>
          <p:nvSpPr>
            <p:cNvPr id="192" name="object 192"/>
            <p:cNvSpPr txBox="1"/>
            <p:nvPr/>
          </p:nvSpPr>
          <p:spPr>
            <a:xfrm>
              <a:off x="994018" y="1748927"/>
              <a:ext cx="61555" cy="681355"/>
            </a:xfrm>
            <a:prstGeom prst="rect">
              <a:avLst/>
            </a:prstGeom>
          </p:spPr>
          <p:txBody>
            <a:bodyPr vert="vert270" wrap="square" lIns="0" tIns="12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"/>
                </a:spcBef>
              </a:pPr>
              <a:r>
                <a:rPr sz="400" spc="50">
                  <a:solidFill>
                    <a:srgbClr val="0070C0"/>
                  </a:solidFill>
                  <a:latin typeface="PMingLiU"/>
                  <a:cs typeface="PMingLiU"/>
                </a:rPr>
                <a:t>TES</a:t>
              </a:r>
              <a:r>
                <a:rPr sz="400" spc="140">
                  <a:solidFill>
                    <a:srgbClr val="0070C0"/>
                  </a:solidFill>
                  <a:latin typeface="PMingLiU"/>
                  <a:cs typeface="PMingLiU"/>
                </a:rPr>
                <a:t> </a:t>
              </a:r>
              <a:r>
                <a:rPr sz="400">
                  <a:solidFill>
                    <a:srgbClr val="0070C0"/>
                  </a:solidFill>
                  <a:latin typeface="PMingLiU"/>
                  <a:cs typeface="PMingLiU"/>
                </a:rPr>
                <a:t>counts</a:t>
              </a:r>
              <a:r>
                <a:rPr sz="400" spc="145">
                  <a:solidFill>
                    <a:srgbClr val="0070C0"/>
                  </a:solidFill>
                  <a:latin typeface="PMingLiU"/>
                  <a:cs typeface="PMingLiU"/>
                </a:rPr>
                <a:t> </a:t>
              </a:r>
              <a:r>
                <a:rPr sz="400">
                  <a:solidFill>
                    <a:srgbClr val="0070C0"/>
                  </a:solidFill>
                  <a:latin typeface="PMingLiU"/>
                  <a:cs typeface="PMingLiU"/>
                </a:rPr>
                <a:t>(0.625</a:t>
              </a:r>
              <a:r>
                <a:rPr sz="400" spc="145">
                  <a:solidFill>
                    <a:srgbClr val="0070C0"/>
                  </a:solidFill>
                  <a:latin typeface="PMingLiU"/>
                  <a:cs typeface="PMingLiU"/>
                </a:rPr>
                <a:t> </a:t>
              </a:r>
              <a:r>
                <a:rPr sz="400">
                  <a:solidFill>
                    <a:srgbClr val="0070C0"/>
                  </a:solidFill>
                  <a:latin typeface="PMingLiU"/>
                  <a:cs typeface="PMingLiU"/>
                </a:rPr>
                <a:t>eV</a:t>
              </a:r>
              <a:r>
                <a:rPr sz="400" spc="145">
                  <a:solidFill>
                    <a:srgbClr val="0070C0"/>
                  </a:solidFill>
                  <a:latin typeface="PMingLiU"/>
                  <a:cs typeface="PMingLiU"/>
                </a:rPr>
                <a:t> </a:t>
              </a:r>
              <a:r>
                <a:rPr sz="400" spc="-10">
                  <a:solidFill>
                    <a:srgbClr val="0070C0"/>
                  </a:solidFill>
                  <a:latin typeface="PMingLiU"/>
                  <a:cs typeface="PMingLiU"/>
                </a:rPr>
                <a:t>bins)</a:t>
              </a:r>
              <a:endParaRPr sz="400">
                <a:solidFill>
                  <a:srgbClr val="0070C0"/>
                </a:solidFill>
                <a:latin typeface="PMingLiU"/>
                <a:cs typeface="PMingLiU"/>
              </a:endParaRPr>
            </a:p>
          </p:txBody>
        </p:sp>
        <p:sp>
          <p:nvSpPr>
            <p:cNvPr id="193" name="object 193"/>
            <p:cNvSpPr txBox="1"/>
            <p:nvPr/>
          </p:nvSpPr>
          <p:spPr>
            <a:xfrm>
              <a:off x="1787584" y="1390219"/>
              <a:ext cx="610870" cy="9588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0"/>
                </a:spcBef>
                <a:tabLst>
                  <a:tab pos="406400" algn="l"/>
                </a:tabLst>
              </a:pPr>
              <a:r>
                <a:rPr sz="675" baseline="6172">
                  <a:latin typeface="Georgia"/>
                  <a:cs typeface="Georgia"/>
                </a:rPr>
                <a:t>Hf</a:t>
              </a:r>
              <a:r>
                <a:rPr sz="675" spc="7" baseline="6172">
                  <a:latin typeface="Georgia"/>
                  <a:cs typeface="Georgia"/>
                </a:rPr>
                <a:t> </a:t>
              </a:r>
              <a:r>
                <a:rPr sz="675" spc="-37" baseline="6172">
                  <a:latin typeface="Georgia"/>
                  <a:cs typeface="Georgia"/>
                </a:rPr>
                <a:t>L</a:t>
              </a:r>
              <a:r>
                <a:rPr sz="300" spc="-25">
                  <a:latin typeface="Lucida Sans Unicode"/>
                  <a:cs typeface="Lucida Sans Unicode"/>
                </a:rPr>
                <a:t>α</a:t>
              </a:r>
              <a:r>
                <a:rPr sz="300">
                  <a:latin typeface="Lucida Sans Unicode"/>
                  <a:cs typeface="Lucida Sans Unicode"/>
                </a:rPr>
                <a:t>	</a:t>
              </a:r>
              <a:r>
                <a:rPr sz="675" baseline="6172">
                  <a:latin typeface="Georgia"/>
                  <a:cs typeface="Georgia"/>
                </a:rPr>
                <a:t>Cu</a:t>
              </a:r>
              <a:r>
                <a:rPr sz="675" spc="112" baseline="6172">
                  <a:latin typeface="Georgia"/>
                  <a:cs typeface="Georgia"/>
                </a:rPr>
                <a:t> </a:t>
              </a:r>
              <a:r>
                <a:rPr sz="675" spc="-37" baseline="6172">
                  <a:latin typeface="Georgia"/>
                  <a:cs typeface="Georgia"/>
                </a:rPr>
                <a:t>K</a:t>
              </a:r>
              <a:r>
                <a:rPr sz="300" spc="-25">
                  <a:latin typeface="Lucida Sans Unicode"/>
                  <a:cs typeface="Lucida Sans Unicode"/>
                </a:rPr>
                <a:t>β</a:t>
              </a:r>
              <a:endParaRPr sz="300">
                <a:latin typeface="Lucida Sans Unicode"/>
                <a:cs typeface="Lucida Sans Unicode"/>
              </a:endParaRPr>
            </a:p>
          </p:txBody>
        </p:sp>
        <p:sp>
          <p:nvSpPr>
            <p:cNvPr id="194" name="object 194"/>
            <p:cNvSpPr txBox="1"/>
            <p:nvPr/>
          </p:nvSpPr>
          <p:spPr>
            <a:xfrm>
              <a:off x="2199248" y="1461899"/>
              <a:ext cx="586740" cy="382270"/>
            </a:xfrm>
            <a:prstGeom prst="rect">
              <a:avLst/>
            </a:prstGeom>
          </p:spPr>
          <p:txBody>
            <a:bodyPr vert="horz" wrap="square" lIns="0" tIns="10795" rIns="0" bIns="0" rtlCol="0">
              <a:spAutoFit/>
            </a:bodyPr>
            <a:lstStyle/>
            <a:p>
              <a:pPr marL="89535" marR="320675" indent="-52069">
                <a:lnSpc>
                  <a:spcPct val="104500"/>
                </a:lnSpc>
                <a:spcBef>
                  <a:spcPts val="85"/>
                </a:spcBef>
              </a:pPr>
              <a:r>
                <a:rPr sz="675" baseline="6172">
                  <a:latin typeface="Georgia"/>
                  <a:cs typeface="Georgia"/>
                </a:rPr>
                <a:t>Hf</a:t>
              </a:r>
              <a:r>
                <a:rPr sz="675" spc="7" baseline="6172">
                  <a:latin typeface="Georgia"/>
                  <a:cs typeface="Georgia"/>
                </a:rPr>
                <a:t> </a:t>
              </a:r>
              <a:r>
                <a:rPr sz="675" spc="-37" baseline="6172">
                  <a:latin typeface="Georgia"/>
                  <a:cs typeface="Georgia"/>
                </a:rPr>
                <a:t>L</a:t>
              </a:r>
              <a:r>
                <a:rPr sz="300" spc="-25">
                  <a:latin typeface="Lucida Sans Unicode"/>
                  <a:cs typeface="Lucida Sans Unicode"/>
                </a:rPr>
                <a:t>β</a:t>
              </a:r>
              <a:r>
                <a:rPr sz="300" spc="-25">
                  <a:latin typeface="Arial"/>
                  <a:cs typeface="Arial"/>
                </a:rPr>
                <a:t>1</a:t>
              </a:r>
              <a:r>
                <a:rPr sz="300" spc="500">
                  <a:latin typeface="Arial"/>
                  <a:cs typeface="Arial"/>
                </a:rPr>
                <a:t> </a:t>
              </a:r>
              <a:r>
                <a:rPr sz="675" baseline="6172">
                  <a:latin typeface="Georgia"/>
                  <a:cs typeface="Georgia"/>
                </a:rPr>
                <a:t>Hf</a:t>
              </a:r>
              <a:r>
                <a:rPr sz="675" spc="7" baseline="6172">
                  <a:latin typeface="Georgia"/>
                  <a:cs typeface="Georgia"/>
                </a:rPr>
                <a:t> </a:t>
              </a:r>
              <a:r>
                <a:rPr sz="675" spc="-37" baseline="6172">
                  <a:latin typeface="Georgia"/>
                  <a:cs typeface="Georgia"/>
                </a:rPr>
                <a:t>L</a:t>
              </a:r>
              <a:r>
                <a:rPr sz="300" spc="-25">
                  <a:latin typeface="Lucida Sans Unicode"/>
                  <a:cs typeface="Lucida Sans Unicode"/>
                </a:rPr>
                <a:t>β</a:t>
              </a:r>
              <a:r>
                <a:rPr sz="300" spc="-25">
                  <a:latin typeface="Arial"/>
                  <a:cs typeface="Arial"/>
                </a:rPr>
                <a:t>3</a:t>
              </a:r>
              <a:endParaRPr sz="300">
                <a:latin typeface="Arial"/>
                <a:cs typeface="Arial"/>
              </a:endParaRPr>
            </a:p>
            <a:p>
              <a:pPr marL="156845">
                <a:lnSpc>
                  <a:spcPct val="100000"/>
                </a:lnSpc>
                <a:spcBef>
                  <a:spcPts val="25"/>
                </a:spcBef>
              </a:pPr>
              <a:r>
                <a:rPr sz="675" baseline="6172">
                  <a:latin typeface="Georgia"/>
                  <a:cs typeface="Georgia"/>
                </a:rPr>
                <a:t>Hf</a:t>
              </a:r>
              <a:r>
                <a:rPr sz="675" spc="7" baseline="6172">
                  <a:latin typeface="Georgia"/>
                  <a:cs typeface="Georgia"/>
                </a:rPr>
                <a:t> </a:t>
              </a:r>
              <a:r>
                <a:rPr sz="675" spc="-37" baseline="6172">
                  <a:latin typeface="Georgia"/>
                  <a:cs typeface="Georgia"/>
                </a:rPr>
                <a:t>L</a:t>
              </a:r>
              <a:r>
                <a:rPr sz="300" spc="-25">
                  <a:latin typeface="Lucida Sans Unicode"/>
                  <a:cs typeface="Lucida Sans Unicode"/>
                </a:rPr>
                <a:t>β</a:t>
              </a:r>
              <a:r>
                <a:rPr sz="300" spc="-25">
                  <a:latin typeface="Arial"/>
                  <a:cs typeface="Arial"/>
                </a:rPr>
                <a:t>2</a:t>
              </a:r>
              <a:endParaRPr sz="300">
                <a:latin typeface="Arial"/>
                <a:cs typeface="Arial"/>
              </a:endParaRPr>
            </a:p>
            <a:p>
              <a:pPr marL="275590">
                <a:lnSpc>
                  <a:spcPct val="100000"/>
                </a:lnSpc>
                <a:spcBef>
                  <a:spcPts val="25"/>
                </a:spcBef>
              </a:pPr>
              <a:r>
                <a:rPr sz="675" baseline="6172">
                  <a:latin typeface="Georgia"/>
                  <a:cs typeface="Georgia"/>
                </a:rPr>
                <a:t>W</a:t>
              </a:r>
              <a:r>
                <a:rPr sz="675" spc="112" baseline="6172">
                  <a:latin typeface="Georgia"/>
                  <a:cs typeface="Georgia"/>
                </a:rPr>
                <a:t> </a:t>
              </a:r>
              <a:r>
                <a:rPr sz="675" spc="-37" baseline="6172">
                  <a:latin typeface="Georgia"/>
                  <a:cs typeface="Georgia"/>
                </a:rPr>
                <a:t>L</a:t>
              </a:r>
              <a:r>
                <a:rPr sz="300" spc="-25">
                  <a:latin typeface="Lucida Sans Unicode"/>
                  <a:cs typeface="Lucida Sans Unicode"/>
                </a:rPr>
                <a:t>β</a:t>
              </a:r>
              <a:r>
                <a:rPr sz="300" spc="-25">
                  <a:latin typeface="Arial"/>
                  <a:cs typeface="Arial"/>
                </a:rPr>
                <a:t>1</a:t>
              </a:r>
              <a:endParaRPr sz="300">
                <a:latin typeface="Arial"/>
                <a:cs typeface="Arial"/>
              </a:endParaRPr>
            </a:p>
            <a:p>
              <a:pPr marL="381635">
                <a:lnSpc>
                  <a:spcPct val="100000"/>
                </a:lnSpc>
                <a:spcBef>
                  <a:spcPts val="25"/>
                </a:spcBef>
              </a:pPr>
              <a:r>
                <a:rPr sz="675" baseline="6172">
                  <a:latin typeface="Georgia"/>
                  <a:cs typeface="Georgia"/>
                </a:rPr>
                <a:t>W</a:t>
              </a:r>
              <a:r>
                <a:rPr sz="675" spc="112" baseline="6172">
                  <a:latin typeface="Georgia"/>
                  <a:cs typeface="Georgia"/>
                </a:rPr>
                <a:t> </a:t>
              </a:r>
              <a:r>
                <a:rPr sz="675" spc="-37" baseline="6172">
                  <a:latin typeface="Georgia"/>
                  <a:cs typeface="Georgia"/>
                </a:rPr>
                <a:t>L</a:t>
              </a:r>
              <a:r>
                <a:rPr sz="300" spc="-25">
                  <a:latin typeface="Lucida Sans Unicode"/>
                  <a:cs typeface="Lucida Sans Unicode"/>
                </a:rPr>
                <a:t>β</a:t>
              </a:r>
              <a:r>
                <a:rPr sz="300" spc="-25">
                  <a:latin typeface="Arial"/>
                  <a:cs typeface="Arial"/>
                </a:rPr>
                <a:t>2</a:t>
              </a:r>
              <a:endParaRPr sz="300">
                <a:latin typeface="Arial"/>
                <a:cs typeface="Arial"/>
              </a:endParaRPr>
            </a:p>
          </p:txBody>
        </p:sp>
        <p:sp>
          <p:nvSpPr>
            <p:cNvPr id="195" name="object 195"/>
            <p:cNvSpPr txBox="1"/>
            <p:nvPr/>
          </p:nvSpPr>
          <p:spPr>
            <a:xfrm>
              <a:off x="1236449" y="1390219"/>
              <a:ext cx="420370" cy="9588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0"/>
                </a:spcBef>
              </a:pPr>
              <a:r>
                <a:rPr sz="675" baseline="6172">
                  <a:latin typeface="Georgia"/>
                  <a:cs typeface="Georgia"/>
                </a:rPr>
                <a:t>Fe</a:t>
              </a:r>
              <a:r>
                <a:rPr sz="675" spc="67" baseline="6172">
                  <a:latin typeface="Georgia"/>
                  <a:cs typeface="Georgia"/>
                </a:rPr>
                <a:t> </a:t>
              </a:r>
              <a:r>
                <a:rPr sz="675" baseline="6172">
                  <a:latin typeface="Georgia"/>
                  <a:cs typeface="Georgia"/>
                </a:rPr>
                <a:t>K</a:t>
              </a:r>
              <a:r>
                <a:rPr sz="300">
                  <a:latin typeface="Lucida Sans Unicode"/>
                  <a:cs typeface="Lucida Sans Unicode"/>
                </a:rPr>
                <a:t>α</a:t>
              </a:r>
              <a:r>
                <a:rPr sz="300" spc="315">
                  <a:latin typeface="Lucida Sans Unicode"/>
                  <a:cs typeface="Lucida Sans Unicode"/>
                </a:rPr>
                <a:t> </a:t>
              </a:r>
              <a:r>
                <a:rPr sz="675" baseline="6172">
                  <a:latin typeface="Georgia"/>
                  <a:cs typeface="Georgia"/>
                </a:rPr>
                <a:t>Hf</a:t>
              </a:r>
              <a:r>
                <a:rPr sz="675" spc="67" baseline="6172">
                  <a:latin typeface="Georgia"/>
                  <a:cs typeface="Georgia"/>
                </a:rPr>
                <a:t> </a:t>
              </a:r>
              <a:r>
                <a:rPr sz="675" spc="-37" baseline="6172">
                  <a:latin typeface="Georgia"/>
                  <a:cs typeface="Georgia"/>
                </a:rPr>
                <a:t>L</a:t>
              </a:r>
              <a:r>
                <a:rPr sz="300" spc="-25">
                  <a:latin typeface="Lucida Sans Unicode"/>
                  <a:cs typeface="Lucida Sans Unicode"/>
                </a:rPr>
                <a:t>i</a:t>
              </a:r>
              <a:endParaRPr sz="300">
                <a:latin typeface="Lucida Sans Unicode"/>
                <a:cs typeface="Lucida Sans Unicode"/>
              </a:endParaRPr>
            </a:p>
          </p:txBody>
        </p:sp>
        <p:sp>
          <p:nvSpPr>
            <p:cNvPr id="196" name="object 196"/>
            <p:cNvSpPr txBox="1"/>
            <p:nvPr/>
          </p:nvSpPr>
          <p:spPr>
            <a:xfrm>
              <a:off x="2746246" y="1390219"/>
              <a:ext cx="381635" cy="23939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0"/>
                </a:spcBef>
              </a:pPr>
              <a:r>
                <a:rPr sz="675" baseline="6172">
                  <a:latin typeface="Georgia"/>
                  <a:cs typeface="Georgia"/>
                </a:rPr>
                <a:t>Hf</a:t>
              </a:r>
              <a:r>
                <a:rPr sz="675" spc="7" baseline="6172">
                  <a:latin typeface="Georgia"/>
                  <a:cs typeface="Georgia"/>
                </a:rPr>
                <a:t> </a:t>
              </a:r>
              <a:r>
                <a:rPr sz="675" spc="-37" baseline="6172">
                  <a:latin typeface="Georgia"/>
                  <a:cs typeface="Georgia"/>
                </a:rPr>
                <a:t>L</a:t>
              </a:r>
              <a:r>
                <a:rPr sz="300" spc="-25">
                  <a:latin typeface="Lucida Sans Unicode"/>
                  <a:cs typeface="Lucida Sans Unicode"/>
                </a:rPr>
                <a:t>γ</a:t>
              </a:r>
              <a:r>
                <a:rPr sz="300" spc="-25">
                  <a:latin typeface="Arial"/>
                  <a:cs typeface="Arial"/>
                </a:rPr>
                <a:t>1</a:t>
              </a:r>
              <a:endParaRPr sz="300">
                <a:latin typeface="Arial"/>
                <a:cs typeface="Arial"/>
              </a:endParaRPr>
            </a:p>
            <a:p>
              <a:pPr marL="176530" marR="30480" indent="-24765">
                <a:lnSpc>
                  <a:spcPct val="104500"/>
                </a:lnSpc>
              </a:pPr>
              <a:r>
                <a:rPr sz="675" baseline="6172">
                  <a:latin typeface="Georgia"/>
                  <a:cs typeface="Georgia"/>
                </a:rPr>
                <a:t>Hf</a:t>
              </a:r>
              <a:r>
                <a:rPr sz="675" spc="7" baseline="6172">
                  <a:latin typeface="Georgia"/>
                  <a:cs typeface="Georgia"/>
                </a:rPr>
                <a:t> </a:t>
              </a:r>
              <a:r>
                <a:rPr sz="675" spc="-37" baseline="6172">
                  <a:latin typeface="Georgia"/>
                  <a:cs typeface="Georgia"/>
                </a:rPr>
                <a:t>L</a:t>
              </a:r>
              <a:r>
                <a:rPr sz="300" spc="-25">
                  <a:latin typeface="Lucida Sans Unicode"/>
                  <a:cs typeface="Lucida Sans Unicode"/>
                </a:rPr>
                <a:t>γ</a:t>
              </a:r>
              <a:r>
                <a:rPr sz="300" spc="-25">
                  <a:latin typeface="Arial"/>
                  <a:cs typeface="Arial"/>
                </a:rPr>
                <a:t>2</a:t>
              </a:r>
              <a:r>
                <a:rPr sz="300" spc="500">
                  <a:latin typeface="Arial"/>
                  <a:cs typeface="Arial"/>
                </a:rPr>
                <a:t> </a:t>
              </a:r>
              <a:r>
                <a:rPr sz="675" baseline="6172">
                  <a:latin typeface="Georgia"/>
                  <a:cs typeface="Georgia"/>
                </a:rPr>
                <a:t>Hf</a:t>
              </a:r>
              <a:r>
                <a:rPr sz="675" spc="7" baseline="6172">
                  <a:latin typeface="Georgia"/>
                  <a:cs typeface="Georgia"/>
                </a:rPr>
                <a:t> </a:t>
              </a:r>
              <a:r>
                <a:rPr sz="675" spc="-37" baseline="6172">
                  <a:latin typeface="Georgia"/>
                  <a:cs typeface="Georgia"/>
                </a:rPr>
                <a:t>L</a:t>
              </a:r>
              <a:r>
                <a:rPr sz="300" spc="-25">
                  <a:latin typeface="Lucida Sans Unicode"/>
                  <a:cs typeface="Lucida Sans Unicode"/>
                </a:rPr>
                <a:t>γ</a:t>
              </a:r>
              <a:r>
                <a:rPr sz="300" spc="-25">
                  <a:latin typeface="Arial"/>
                  <a:cs typeface="Arial"/>
                </a:rPr>
                <a:t>3</a:t>
              </a:r>
              <a:endParaRPr sz="300">
                <a:latin typeface="Arial"/>
                <a:cs typeface="Arial"/>
              </a:endParaRPr>
            </a:p>
          </p:txBody>
        </p:sp>
        <p:sp>
          <p:nvSpPr>
            <p:cNvPr id="197" name="object 197"/>
            <p:cNvSpPr txBox="1"/>
            <p:nvPr/>
          </p:nvSpPr>
          <p:spPr>
            <a:xfrm>
              <a:off x="1587196" y="1461897"/>
              <a:ext cx="618490" cy="16764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50800">
                <a:lnSpc>
                  <a:spcPct val="100000"/>
                </a:lnSpc>
                <a:spcBef>
                  <a:spcPts val="110"/>
                </a:spcBef>
              </a:pPr>
              <a:r>
                <a:rPr sz="675" baseline="6172">
                  <a:latin typeface="Georgia"/>
                  <a:cs typeface="Georgia"/>
                </a:rPr>
                <a:t>W</a:t>
              </a:r>
              <a:r>
                <a:rPr sz="675" spc="97" baseline="6172">
                  <a:latin typeface="Georgia"/>
                  <a:cs typeface="Georgia"/>
                </a:rPr>
                <a:t> </a:t>
              </a:r>
              <a:r>
                <a:rPr sz="675" baseline="6172">
                  <a:latin typeface="Georgia"/>
                  <a:cs typeface="Georgia"/>
                </a:rPr>
                <a:t>L</a:t>
              </a:r>
              <a:r>
                <a:rPr sz="300">
                  <a:latin typeface="Lucida Sans Unicode"/>
                  <a:cs typeface="Lucida Sans Unicode"/>
                </a:rPr>
                <a:t>i</a:t>
              </a:r>
              <a:r>
                <a:rPr sz="300" spc="370">
                  <a:latin typeface="Lucida Sans Unicode"/>
                  <a:cs typeface="Lucida Sans Unicode"/>
                </a:rPr>
                <a:t>  </a:t>
              </a:r>
              <a:r>
                <a:rPr sz="675" baseline="6172">
                  <a:latin typeface="Georgia"/>
                  <a:cs typeface="Georgia"/>
                </a:rPr>
                <a:t>Cu</a:t>
              </a:r>
              <a:r>
                <a:rPr sz="675" spc="97" baseline="6172">
                  <a:latin typeface="Georgia"/>
                  <a:cs typeface="Georgia"/>
                </a:rPr>
                <a:t> </a:t>
              </a:r>
              <a:r>
                <a:rPr sz="675" spc="-37" baseline="6172">
                  <a:latin typeface="Georgia"/>
                  <a:cs typeface="Georgia"/>
                </a:rPr>
                <a:t>K</a:t>
              </a:r>
              <a:r>
                <a:rPr sz="300" spc="-25">
                  <a:latin typeface="Lucida Sans Unicode"/>
                  <a:cs typeface="Lucida Sans Unicode"/>
                </a:rPr>
                <a:t>α</a:t>
              </a:r>
              <a:endParaRPr sz="300">
                <a:latin typeface="Lucida Sans Unicode"/>
                <a:cs typeface="Lucida Sans Unicode"/>
              </a:endParaRPr>
            </a:p>
            <a:p>
              <a:pPr marL="421005">
                <a:lnSpc>
                  <a:spcPct val="100000"/>
                </a:lnSpc>
                <a:spcBef>
                  <a:spcPts val="25"/>
                </a:spcBef>
              </a:pPr>
              <a:r>
                <a:rPr sz="675" baseline="6172">
                  <a:latin typeface="Georgia"/>
                  <a:cs typeface="Georgia"/>
                </a:rPr>
                <a:t>W</a:t>
              </a:r>
              <a:r>
                <a:rPr sz="675" spc="112" baseline="6172">
                  <a:latin typeface="Georgia"/>
                  <a:cs typeface="Georgia"/>
                </a:rPr>
                <a:t> </a:t>
              </a:r>
              <a:r>
                <a:rPr sz="675" spc="-37" baseline="6172">
                  <a:latin typeface="Georgia"/>
                  <a:cs typeface="Georgia"/>
                </a:rPr>
                <a:t>L</a:t>
              </a:r>
              <a:r>
                <a:rPr sz="300" spc="-25">
                  <a:latin typeface="Lucida Sans Unicode"/>
                  <a:cs typeface="Lucida Sans Unicode"/>
                </a:rPr>
                <a:t>α</a:t>
              </a:r>
              <a:endParaRPr sz="300">
                <a:latin typeface="Lucida Sans Unicode"/>
                <a:cs typeface="Lucida Sans Unicode"/>
              </a:endParaRPr>
            </a:p>
          </p:txBody>
        </p:sp>
        <p:sp>
          <p:nvSpPr>
            <p:cNvPr id="198" name="object 198"/>
            <p:cNvSpPr/>
            <p:nvPr/>
          </p:nvSpPr>
          <p:spPr>
            <a:xfrm>
              <a:off x="1384668" y="3071985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97713" y="0"/>
                  </a:lnTo>
                </a:path>
              </a:pathLst>
            </a:custGeom>
            <a:ln w="8210">
              <a:solidFill>
                <a:srgbClr val="FF7F0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 txBox="1"/>
            <p:nvPr/>
          </p:nvSpPr>
          <p:spPr>
            <a:xfrm>
              <a:off x="1483347" y="3023474"/>
              <a:ext cx="223520" cy="232410"/>
            </a:xfrm>
            <a:prstGeom prst="rect">
              <a:avLst/>
            </a:prstGeom>
          </p:spPr>
          <p:txBody>
            <a:bodyPr vert="horz" wrap="square" lIns="0" tIns="10795" rIns="0" bIns="0" rtlCol="0">
              <a:spAutoFit/>
            </a:bodyPr>
            <a:lstStyle/>
            <a:p>
              <a:pPr marL="38100" marR="30480">
                <a:lnSpc>
                  <a:spcPct val="130100"/>
                </a:lnSpc>
                <a:spcBef>
                  <a:spcPts val="85"/>
                </a:spcBef>
              </a:pPr>
              <a:r>
                <a:rPr sz="525" spc="82" baseline="7936">
                  <a:latin typeface="PMingLiU"/>
                  <a:cs typeface="PMingLiU"/>
                </a:rPr>
                <a:t>Cu</a:t>
              </a:r>
              <a:r>
                <a:rPr sz="525" spc="60" baseline="7936">
                  <a:latin typeface="PMingLiU"/>
                  <a:cs typeface="PMingLiU"/>
                </a:rPr>
                <a:t> </a:t>
              </a:r>
              <a:r>
                <a:rPr sz="525" spc="82" baseline="7936">
                  <a:latin typeface="PMingLiU"/>
                  <a:cs typeface="PMingLiU"/>
                </a:rPr>
                <a:t>K</a:t>
              </a:r>
              <a:r>
                <a:rPr sz="250" i="1" spc="55">
                  <a:latin typeface="Garamond Premr Pro Disp"/>
                  <a:cs typeface="Garamond Premr Pro Disp"/>
                </a:rPr>
                <a:t>α</a:t>
              </a:r>
              <a:r>
                <a:rPr sz="250" i="1" spc="500">
                  <a:latin typeface="Garamond Premr Pro Disp"/>
                  <a:cs typeface="Garamond Premr Pro Disp"/>
                </a:rPr>
                <a:t> </a:t>
              </a:r>
              <a:r>
                <a:rPr sz="525" baseline="7936">
                  <a:latin typeface="PMingLiU"/>
                  <a:cs typeface="PMingLiU"/>
                </a:rPr>
                <a:t>Hf</a:t>
              </a:r>
              <a:r>
                <a:rPr sz="525" spc="142" baseline="7936">
                  <a:latin typeface="PMingLiU"/>
                  <a:cs typeface="PMingLiU"/>
                </a:rPr>
                <a:t> </a:t>
              </a:r>
              <a:r>
                <a:rPr sz="525" spc="82" baseline="7936">
                  <a:latin typeface="PMingLiU"/>
                  <a:cs typeface="PMingLiU"/>
                </a:rPr>
                <a:t>L</a:t>
              </a:r>
              <a:r>
                <a:rPr sz="250" i="1" spc="55">
                  <a:latin typeface="Garamond Premr Pro Disp"/>
                  <a:cs typeface="Garamond Premr Pro Disp"/>
                </a:rPr>
                <a:t>α</a:t>
              </a:r>
              <a:r>
                <a:rPr sz="250" i="1" spc="500">
                  <a:latin typeface="Garamond Premr Pro Disp"/>
                  <a:cs typeface="Garamond Premr Pro Disp"/>
                </a:rPr>
                <a:t> </a:t>
              </a:r>
              <a:r>
                <a:rPr sz="525" spc="82" baseline="7936">
                  <a:latin typeface="PMingLiU"/>
                  <a:cs typeface="PMingLiU"/>
                </a:rPr>
                <a:t>Cu</a:t>
              </a:r>
              <a:r>
                <a:rPr sz="525" spc="60" baseline="7936">
                  <a:latin typeface="PMingLiU"/>
                  <a:cs typeface="PMingLiU"/>
                </a:rPr>
                <a:t> </a:t>
              </a:r>
              <a:r>
                <a:rPr sz="525" spc="75" baseline="7936">
                  <a:latin typeface="PMingLiU"/>
                  <a:cs typeface="PMingLiU"/>
                </a:rPr>
                <a:t>K</a:t>
              </a:r>
              <a:r>
                <a:rPr sz="250" i="1" spc="50">
                  <a:latin typeface="Garamond Premr Pro Disp"/>
                  <a:cs typeface="Garamond Premr Pro Disp"/>
                </a:rPr>
                <a:t>β</a:t>
              </a:r>
              <a:endParaRPr sz="250">
                <a:latin typeface="Garamond Premr Pro Disp"/>
                <a:cs typeface="Garamond Premr Pro Disp"/>
              </a:endParaRPr>
            </a:p>
          </p:txBody>
        </p:sp>
        <p:sp>
          <p:nvSpPr>
            <p:cNvPr id="200" name="object 200"/>
            <p:cNvSpPr/>
            <p:nvPr/>
          </p:nvSpPr>
          <p:spPr>
            <a:xfrm>
              <a:off x="1384668" y="3140083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97713" y="0"/>
                  </a:lnTo>
                </a:path>
              </a:pathLst>
            </a:custGeom>
            <a:ln w="8210">
              <a:solidFill>
                <a:srgbClr val="2CA02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384668" y="3208385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97713" y="0"/>
                  </a:lnTo>
                </a:path>
              </a:pathLst>
            </a:custGeom>
            <a:ln w="8210">
              <a:solidFill>
                <a:srgbClr val="D6272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774304" y="3071985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89">
                  <a:moveTo>
                    <a:pt x="0" y="0"/>
                  </a:moveTo>
                  <a:lnTo>
                    <a:pt x="97701" y="0"/>
                  </a:lnTo>
                </a:path>
              </a:pathLst>
            </a:custGeom>
            <a:ln w="8210">
              <a:solidFill>
                <a:srgbClr val="9467BD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 txBox="1"/>
            <p:nvPr/>
          </p:nvSpPr>
          <p:spPr>
            <a:xfrm>
              <a:off x="1872983" y="3020880"/>
              <a:ext cx="221615" cy="2387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 marR="30480">
                <a:lnSpc>
                  <a:spcPct val="133100"/>
                </a:lnSpc>
                <a:spcBef>
                  <a:spcPts val="95"/>
                </a:spcBef>
              </a:pPr>
              <a:r>
                <a:rPr sz="525" spc="135" baseline="7936">
                  <a:latin typeface="PMingLiU"/>
                  <a:cs typeface="PMingLiU"/>
                </a:rPr>
                <a:t>W</a:t>
              </a:r>
              <a:r>
                <a:rPr sz="525" spc="52" baseline="7936">
                  <a:latin typeface="PMingLiU"/>
                  <a:cs typeface="PMingLiU"/>
                </a:rPr>
                <a:t> </a:t>
              </a:r>
              <a:r>
                <a:rPr sz="525" spc="67" baseline="7936">
                  <a:latin typeface="PMingLiU"/>
                  <a:cs typeface="PMingLiU"/>
                </a:rPr>
                <a:t>L</a:t>
              </a:r>
              <a:r>
                <a:rPr sz="250" i="1" spc="45">
                  <a:latin typeface="Garamond Premr Pro Disp"/>
                  <a:cs typeface="Garamond Premr Pro Disp"/>
                </a:rPr>
                <a:t>α</a:t>
              </a:r>
              <a:r>
                <a:rPr sz="250" i="1" spc="500">
                  <a:latin typeface="Garamond Premr Pro Disp"/>
                  <a:cs typeface="Garamond Premr Pro Disp"/>
                </a:rPr>
                <a:t> </a:t>
              </a:r>
              <a:r>
                <a:rPr sz="525" baseline="7936">
                  <a:latin typeface="PMingLiU"/>
                  <a:cs typeface="PMingLiU"/>
                </a:rPr>
                <a:t>Hf</a:t>
              </a:r>
              <a:r>
                <a:rPr sz="525" spc="142" baseline="7936">
                  <a:latin typeface="PMingLiU"/>
                  <a:cs typeface="PMingLiU"/>
                </a:rPr>
                <a:t> </a:t>
              </a:r>
              <a:r>
                <a:rPr sz="525" spc="37" baseline="7936">
                  <a:latin typeface="PMingLiU"/>
                  <a:cs typeface="PMingLiU"/>
                </a:rPr>
                <a:t>L</a:t>
              </a:r>
              <a:r>
                <a:rPr sz="250" i="1" spc="25">
                  <a:latin typeface="Garamond Premr Pro Disp"/>
                  <a:cs typeface="Garamond Premr Pro Disp"/>
                </a:rPr>
                <a:t>β</a:t>
              </a:r>
              <a:r>
                <a:rPr sz="250" spc="25">
                  <a:latin typeface="Arial"/>
                  <a:cs typeface="Arial"/>
                </a:rPr>
                <a:t>1</a:t>
              </a:r>
              <a:r>
                <a:rPr sz="250" spc="500">
                  <a:latin typeface="Arial"/>
                  <a:cs typeface="Arial"/>
                </a:rPr>
                <a:t> </a:t>
              </a:r>
              <a:r>
                <a:rPr sz="525" baseline="7936">
                  <a:latin typeface="PMingLiU"/>
                  <a:cs typeface="PMingLiU"/>
                </a:rPr>
                <a:t>Fe</a:t>
              </a:r>
              <a:r>
                <a:rPr sz="525" spc="142" baseline="7936">
                  <a:latin typeface="PMingLiU"/>
                  <a:cs typeface="PMingLiU"/>
                </a:rPr>
                <a:t> </a:t>
              </a:r>
              <a:r>
                <a:rPr sz="525" spc="82" baseline="7936">
                  <a:latin typeface="PMingLiU"/>
                  <a:cs typeface="PMingLiU"/>
                </a:rPr>
                <a:t>K</a:t>
              </a:r>
              <a:r>
                <a:rPr sz="250" i="1" spc="55">
                  <a:latin typeface="Garamond Premr Pro Disp"/>
                  <a:cs typeface="Garamond Premr Pro Disp"/>
                </a:rPr>
                <a:t>α</a:t>
              </a:r>
              <a:endParaRPr sz="250">
                <a:latin typeface="Garamond Premr Pro Disp"/>
                <a:cs typeface="Garamond Premr Pro Disp"/>
              </a:endParaRPr>
            </a:p>
          </p:txBody>
        </p:sp>
        <p:sp>
          <p:nvSpPr>
            <p:cNvPr id="204" name="object 204"/>
            <p:cNvSpPr/>
            <p:nvPr/>
          </p:nvSpPr>
          <p:spPr>
            <a:xfrm>
              <a:off x="1774304" y="3140276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89">
                  <a:moveTo>
                    <a:pt x="0" y="0"/>
                  </a:moveTo>
                  <a:lnTo>
                    <a:pt x="97701" y="0"/>
                  </a:lnTo>
                </a:path>
              </a:pathLst>
            </a:custGeom>
            <a:ln w="8210">
              <a:solidFill>
                <a:srgbClr val="8C564B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774304" y="3214022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89">
                  <a:moveTo>
                    <a:pt x="0" y="0"/>
                  </a:moveTo>
                  <a:lnTo>
                    <a:pt x="97701" y="0"/>
                  </a:lnTo>
                </a:path>
              </a:pathLst>
            </a:custGeom>
            <a:ln w="8210">
              <a:solidFill>
                <a:srgbClr val="E377C2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2164105" y="3071985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89">
                  <a:moveTo>
                    <a:pt x="0" y="0"/>
                  </a:moveTo>
                  <a:lnTo>
                    <a:pt x="97713" y="0"/>
                  </a:lnTo>
                </a:path>
              </a:pathLst>
            </a:custGeom>
            <a:ln w="8210">
              <a:solidFill>
                <a:srgbClr val="7F7F7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 txBox="1"/>
            <p:nvPr/>
          </p:nvSpPr>
          <p:spPr>
            <a:xfrm>
              <a:off x="2262771" y="3020240"/>
              <a:ext cx="221615" cy="24701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 marR="30480" algn="just">
                <a:lnSpc>
                  <a:spcPct val="138200"/>
                </a:lnSpc>
                <a:spcBef>
                  <a:spcPts val="95"/>
                </a:spcBef>
              </a:pPr>
              <a:r>
                <a:rPr sz="525" baseline="7936">
                  <a:latin typeface="PMingLiU"/>
                  <a:cs typeface="PMingLiU"/>
                </a:rPr>
                <a:t>Hf</a:t>
              </a:r>
              <a:r>
                <a:rPr sz="525" spc="142" baseline="7936">
                  <a:latin typeface="PMingLiU"/>
                  <a:cs typeface="PMingLiU"/>
                </a:rPr>
                <a:t> </a:t>
              </a:r>
              <a:r>
                <a:rPr sz="525" spc="37" baseline="7936">
                  <a:latin typeface="PMingLiU"/>
                  <a:cs typeface="PMingLiU"/>
                </a:rPr>
                <a:t>L</a:t>
              </a:r>
              <a:r>
                <a:rPr sz="250" i="1" spc="25">
                  <a:latin typeface="Garamond Premr Pro Disp"/>
                  <a:cs typeface="Garamond Premr Pro Disp"/>
                </a:rPr>
                <a:t>β</a:t>
              </a:r>
              <a:r>
                <a:rPr sz="250" spc="25">
                  <a:latin typeface="Arial"/>
                  <a:cs typeface="Arial"/>
                </a:rPr>
                <a:t>2</a:t>
              </a:r>
              <a:r>
                <a:rPr sz="250" spc="500">
                  <a:latin typeface="Arial"/>
                  <a:cs typeface="Arial"/>
                </a:rPr>
                <a:t> </a:t>
              </a:r>
              <a:r>
                <a:rPr sz="525" spc="135" baseline="7936">
                  <a:latin typeface="PMingLiU"/>
                  <a:cs typeface="PMingLiU"/>
                </a:rPr>
                <a:t>W</a:t>
              </a:r>
              <a:r>
                <a:rPr sz="525" spc="52" baseline="7936">
                  <a:latin typeface="PMingLiU"/>
                  <a:cs typeface="PMingLiU"/>
                </a:rPr>
                <a:t> </a:t>
              </a:r>
              <a:r>
                <a:rPr sz="525" spc="37" baseline="7936">
                  <a:latin typeface="PMingLiU"/>
                  <a:cs typeface="PMingLiU"/>
                </a:rPr>
                <a:t>L</a:t>
              </a:r>
              <a:r>
                <a:rPr sz="250" i="1" spc="25">
                  <a:latin typeface="Garamond Premr Pro Disp"/>
                  <a:cs typeface="Garamond Premr Pro Disp"/>
                </a:rPr>
                <a:t>β</a:t>
              </a:r>
              <a:r>
                <a:rPr sz="250" spc="25">
                  <a:latin typeface="Arial"/>
                  <a:cs typeface="Arial"/>
                </a:rPr>
                <a:t>2</a:t>
              </a:r>
              <a:r>
                <a:rPr sz="250" spc="500">
                  <a:latin typeface="Arial"/>
                  <a:cs typeface="Arial"/>
                </a:rPr>
                <a:t> </a:t>
              </a:r>
              <a:r>
                <a:rPr sz="525" spc="135" baseline="7936">
                  <a:latin typeface="PMingLiU"/>
                  <a:cs typeface="PMingLiU"/>
                </a:rPr>
                <a:t>W</a:t>
              </a:r>
              <a:r>
                <a:rPr sz="525" spc="52" baseline="7936">
                  <a:latin typeface="PMingLiU"/>
                  <a:cs typeface="PMingLiU"/>
                </a:rPr>
                <a:t> </a:t>
              </a:r>
              <a:r>
                <a:rPr sz="525" spc="37" baseline="7936">
                  <a:latin typeface="PMingLiU"/>
                  <a:cs typeface="PMingLiU"/>
                </a:rPr>
                <a:t>L</a:t>
              </a:r>
              <a:r>
                <a:rPr sz="250" i="1" spc="25">
                  <a:latin typeface="Garamond Premr Pro Disp"/>
                  <a:cs typeface="Garamond Premr Pro Disp"/>
                </a:rPr>
                <a:t>β</a:t>
              </a:r>
              <a:r>
                <a:rPr sz="250" spc="25">
                  <a:latin typeface="Arial"/>
                  <a:cs typeface="Arial"/>
                </a:rPr>
                <a:t>1</a:t>
              </a:r>
              <a:endParaRPr sz="250">
                <a:latin typeface="Arial"/>
                <a:cs typeface="Arial"/>
              </a:endParaRPr>
            </a:p>
          </p:txBody>
        </p:sp>
        <p:sp>
          <p:nvSpPr>
            <p:cNvPr id="208" name="object 208"/>
            <p:cNvSpPr/>
            <p:nvPr/>
          </p:nvSpPr>
          <p:spPr>
            <a:xfrm>
              <a:off x="2164105" y="3145729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89">
                  <a:moveTo>
                    <a:pt x="0" y="0"/>
                  </a:moveTo>
                  <a:lnTo>
                    <a:pt x="97713" y="0"/>
                  </a:lnTo>
                </a:path>
              </a:pathLst>
            </a:custGeom>
            <a:ln w="8210">
              <a:solidFill>
                <a:srgbClr val="BCBD22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164105" y="3219469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89">
                  <a:moveTo>
                    <a:pt x="0" y="0"/>
                  </a:moveTo>
                  <a:lnTo>
                    <a:pt x="97713" y="0"/>
                  </a:lnTo>
                </a:path>
              </a:pathLst>
            </a:custGeom>
            <a:ln w="8210">
              <a:solidFill>
                <a:srgbClr val="17BEC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553906" y="3071985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89">
                  <a:moveTo>
                    <a:pt x="0" y="0"/>
                  </a:moveTo>
                  <a:lnTo>
                    <a:pt x="97713" y="0"/>
                  </a:lnTo>
                </a:path>
              </a:pathLst>
            </a:custGeom>
            <a:ln w="8210">
              <a:solidFill>
                <a:srgbClr val="1F77B4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 txBox="1"/>
            <p:nvPr/>
          </p:nvSpPr>
          <p:spPr>
            <a:xfrm>
              <a:off x="2652572" y="3019123"/>
              <a:ext cx="221615" cy="24637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 marR="30480" algn="just">
                <a:lnSpc>
                  <a:spcPct val="138000"/>
                </a:lnSpc>
                <a:spcBef>
                  <a:spcPts val="95"/>
                </a:spcBef>
              </a:pPr>
              <a:r>
                <a:rPr sz="525" baseline="7936">
                  <a:latin typeface="PMingLiU"/>
                  <a:cs typeface="PMingLiU"/>
                </a:rPr>
                <a:t>Hf</a:t>
              </a:r>
              <a:r>
                <a:rPr sz="525" spc="142" baseline="7936">
                  <a:latin typeface="PMingLiU"/>
                  <a:cs typeface="PMingLiU"/>
                </a:rPr>
                <a:t> </a:t>
              </a:r>
              <a:r>
                <a:rPr sz="525" spc="37" baseline="7936">
                  <a:latin typeface="PMingLiU"/>
                  <a:cs typeface="PMingLiU"/>
                </a:rPr>
                <a:t>L</a:t>
              </a:r>
              <a:r>
                <a:rPr sz="250" i="1" spc="25">
                  <a:latin typeface="Garamond Premr Pro Disp"/>
                  <a:cs typeface="Garamond Premr Pro Disp"/>
                </a:rPr>
                <a:t>γ</a:t>
              </a:r>
              <a:r>
                <a:rPr sz="250" spc="25">
                  <a:latin typeface="Arial"/>
                  <a:cs typeface="Arial"/>
                </a:rPr>
                <a:t>1</a:t>
              </a:r>
              <a:r>
                <a:rPr sz="250" spc="500">
                  <a:latin typeface="Arial"/>
                  <a:cs typeface="Arial"/>
                </a:rPr>
                <a:t> </a:t>
              </a:r>
              <a:r>
                <a:rPr sz="525" baseline="7936">
                  <a:latin typeface="PMingLiU"/>
                  <a:cs typeface="PMingLiU"/>
                </a:rPr>
                <a:t>Hf</a:t>
              </a:r>
              <a:r>
                <a:rPr sz="525" spc="142" baseline="7936">
                  <a:latin typeface="PMingLiU"/>
                  <a:cs typeface="PMingLiU"/>
                </a:rPr>
                <a:t> </a:t>
              </a:r>
              <a:r>
                <a:rPr sz="525" spc="37" baseline="7936">
                  <a:latin typeface="PMingLiU"/>
                  <a:cs typeface="PMingLiU"/>
                </a:rPr>
                <a:t>L</a:t>
              </a:r>
              <a:r>
                <a:rPr sz="250" i="1" spc="25">
                  <a:latin typeface="Garamond Premr Pro Disp"/>
                  <a:cs typeface="Garamond Premr Pro Disp"/>
                </a:rPr>
                <a:t>β</a:t>
              </a:r>
              <a:r>
                <a:rPr sz="250" spc="25">
                  <a:latin typeface="Arial"/>
                  <a:cs typeface="Arial"/>
                </a:rPr>
                <a:t>3</a:t>
              </a:r>
              <a:r>
                <a:rPr sz="250" spc="500">
                  <a:latin typeface="Arial"/>
                  <a:cs typeface="Arial"/>
                </a:rPr>
                <a:t> </a:t>
              </a:r>
              <a:r>
                <a:rPr sz="525" baseline="7936">
                  <a:latin typeface="PMingLiU"/>
                  <a:cs typeface="PMingLiU"/>
                </a:rPr>
                <a:t>Hf</a:t>
              </a:r>
              <a:r>
                <a:rPr sz="525" spc="142" baseline="7936">
                  <a:latin typeface="PMingLiU"/>
                  <a:cs typeface="PMingLiU"/>
                </a:rPr>
                <a:t> </a:t>
              </a:r>
              <a:r>
                <a:rPr sz="525" spc="-37" baseline="7936">
                  <a:latin typeface="PMingLiU"/>
                  <a:cs typeface="PMingLiU"/>
                </a:rPr>
                <a:t>L</a:t>
              </a:r>
              <a:r>
                <a:rPr sz="250" i="1" spc="-25">
                  <a:latin typeface="Garamond Premr Pro Disp"/>
                  <a:cs typeface="Garamond Premr Pro Disp"/>
                </a:rPr>
                <a:t>R</a:t>
              </a:r>
              <a:endParaRPr sz="250">
                <a:latin typeface="Garamond Premr Pro Disp"/>
                <a:cs typeface="Garamond Premr Pro Disp"/>
              </a:endParaRPr>
            </a:p>
          </p:txBody>
        </p:sp>
        <p:sp>
          <p:nvSpPr>
            <p:cNvPr id="212" name="object 212"/>
            <p:cNvSpPr/>
            <p:nvPr/>
          </p:nvSpPr>
          <p:spPr>
            <a:xfrm>
              <a:off x="2553906" y="3144166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89">
                  <a:moveTo>
                    <a:pt x="0" y="0"/>
                  </a:moveTo>
                  <a:lnTo>
                    <a:pt x="97713" y="0"/>
                  </a:lnTo>
                </a:path>
              </a:pathLst>
            </a:custGeom>
            <a:ln w="8210">
              <a:solidFill>
                <a:srgbClr val="FF7F0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2553906" y="3217905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89">
                  <a:moveTo>
                    <a:pt x="0" y="0"/>
                  </a:moveTo>
                  <a:lnTo>
                    <a:pt x="97713" y="0"/>
                  </a:lnTo>
                </a:path>
              </a:pathLst>
            </a:custGeom>
            <a:ln w="8210">
              <a:solidFill>
                <a:srgbClr val="2CA02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943720" y="3071985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89">
                  <a:moveTo>
                    <a:pt x="0" y="0"/>
                  </a:moveTo>
                  <a:lnTo>
                    <a:pt x="97701" y="0"/>
                  </a:lnTo>
                </a:path>
              </a:pathLst>
            </a:custGeom>
            <a:ln w="8210">
              <a:solidFill>
                <a:srgbClr val="D6272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 txBox="1"/>
            <p:nvPr/>
          </p:nvSpPr>
          <p:spPr>
            <a:xfrm>
              <a:off x="3042373" y="3020463"/>
              <a:ext cx="220345" cy="24320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38100" marR="30480" algn="just">
                <a:lnSpc>
                  <a:spcPct val="136400"/>
                </a:lnSpc>
                <a:spcBef>
                  <a:spcPts val="90"/>
                </a:spcBef>
              </a:pPr>
              <a:r>
                <a:rPr sz="525" baseline="7936">
                  <a:latin typeface="PMingLiU"/>
                  <a:cs typeface="PMingLiU"/>
                </a:rPr>
                <a:t>Hf</a:t>
              </a:r>
              <a:r>
                <a:rPr sz="525" spc="142" baseline="7936">
                  <a:latin typeface="PMingLiU"/>
                  <a:cs typeface="PMingLiU"/>
                </a:rPr>
                <a:t> </a:t>
              </a:r>
              <a:r>
                <a:rPr sz="525" spc="37" baseline="7936">
                  <a:latin typeface="PMingLiU"/>
                  <a:cs typeface="PMingLiU"/>
                </a:rPr>
                <a:t>L</a:t>
              </a:r>
              <a:r>
                <a:rPr sz="250" i="1" spc="25">
                  <a:latin typeface="Garamond Premr Pro Disp"/>
                  <a:cs typeface="Garamond Premr Pro Disp"/>
                </a:rPr>
                <a:t>γ</a:t>
              </a:r>
              <a:r>
                <a:rPr sz="250" spc="25">
                  <a:latin typeface="Arial"/>
                  <a:cs typeface="Arial"/>
                </a:rPr>
                <a:t>3</a:t>
              </a:r>
              <a:r>
                <a:rPr sz="250" spc="500">
                  <a:latin typeface="Arial"/>
                  <a:cs typeface="Arial"/>
                </a:rPr>
                <a:t> </a:t>
              </a:r>
              <a:r>
                <a:rPr sz="525" baseline="7936">
                  <a:latin typeface="PMingLiU"/>
                  <a:cs typeface="PMingLiU"/>
                </a:rPr>
                <a:t>Hf</a:t>
              </a:r>
              <a:r>
                <a:rPr sz="525" spc="142" baseline="7936">
                  <a:latin typeface="PMingLiU"/>
                  <a:cs typeface="PMingLiU"/>
                </a:rPr>
                <a:t> </a:t>
              </a:r>
              <a:r>
                <a:rPr sz="525" spc="37" baseline="7936">
                  <a:latin typeface="PMingLiU"/>
                  <a:cs typeface="PMingLiU"/>
                </a:rPr>
                <a:t>L</a:t>
              </a:r>
              <a:r>
                <a:rPr sz="250" i="1" spc="25">
                  <a:latin typeface="Garamond Premr Pro Disp"/>
                  <a:cs typeface="Garamond Premr Pro Disp"/>
                </a:rPr>
                <a:t>γ</a:t>
              </a:r>
              <a:r>
                <a:rPr sz="250" spc="25">
                  <a:latin typeface="Arial"/>
                  <a:cs typeface="Arial"/>
                </a:rPr>
                <a:t>2</a:t>
              </a:r>
              <a:r>
                <a:rPr sz="250" spc="500">
                  <a:latin typeface="Arial"/>
                  <a:cs typeface="Arial"/>
                </a:rPr>
                <a:t> </a:t>
              </a:r>
              <a:r>
                <a:rPr sz="525" spc="135" baseline="7936">
                  <a:latin typeface="PMingLiU"/>
                  <a:cs typeface="PMingLiU"/>
                </a:rPr>
                <a:t>W</a:t>
              </a:r>
              <a:r>
                <a:rPr sz="525" spc="52" baseline="7936">
                  <a:latin typeface="PMingLiU"/>
                  <a:cs typeface="PMingLiU"/>
                </a:rPr>
                <a:t> </a:t>
              </a:r>
              <a:r>
                <a:rPr sz="525" spc="-37" baseline="7936">
                  <a:latin typeface="PMingLiU"/>
                  <a:cs typeface="PMingLiU"/>
                </a:rPr>
                <a:t>L</a:t>
              </a:r>
              <a:r>
                <a:rPr sz="250" i="1" spc="-25">
                  <a:latin typeface="Garamond Premr Pro Disp"/>
                  <a:cs typeface="Garamond Premr Pro Disp"/>
                </a:rPr>
                <a:t>R</a:t>
              </a:r>
              <a:endParaRPr sz="250">
                <a:latin typeface="Garamond Premr Pro Disp"/>
                <a:cs typeface="Garamond Premr Pro Disp"/>
              </a:endParaRPr>
            </a:p>
          </p:txBody>
        </p:sp>
        <p:sp>
          <p:nvSpPr>
            <p:cNvPr id="216" name="object 216"/>
            <p:cNvSpPr/>
            <p:nvPr/>
          </p:nvSpPr>
          <p:spPr>
            <a:xfrm>
              <a:off x="2943720" y="3144166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89">
                  <a:moveTo>
                    <a:pt x="0" y="0"/>
                  </a:moveTo>
                  <a:lnTo>
                    <a:pt x="97701" y="0"/>
                  </a:lnTo>
                </a:path>
              </a:pathLst>
            </a:custGeom>
            <a:ln w="8210">
              <a:solidFill>
                <a:srgbClr val="9467BD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943720" y="3216150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89">
                  <a:moveTo>
                    <a:pt x="0" y="0"/>
                  </a:moveTo>
                  <a:lnTo>
                    <a:pt x="97701" y="0"/>
                  </a:lnTo>
                </a:path>
              </a:pathLst>
            </a:custGeom>
            <a:ln w="8210">
              <a:solidFill>
                <a:srgbClr val="8C564B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537246" y="2260856"/>
              <a:ext cx="47625" cy="539115"/>
            </a:xfrm>
            <a:custGeom>
              <a:avLst/>
              <a:gdLst/>
              <a:ahLst/>
              <a:cxnLst/>
              <a:rect l="l" t="t" r="r" b="b"/>
              <a:pathLst>
                <a:path w="47625" h="539114">
                  <a:moveTo>
                    <a:pt x="0" y="538683"/>
                  </a:moveTo>
                  <a:lnTo>
                    <a:pt x="0" y="500147"/>
                  </a:lnTo>
                  <a:lnTo>
                    <a:pt x="685" y="500147"/>
                  </a:lnTo>
                  <a:lnTo>
                    <a:pt x="685" y="421938"/>
                  </a:lnTo>
                  <a:lnTo>
                    <a:pt x="1143" y="421938"/>
                  </a:lnTo>
                  <a:lnTo>
                    <a:pt x="1143" y="384804"/>
                  </a:lnTo>
                  <a:lnTo>
                    <a:pt x="1371" y="384804"/>
                  </a:lnTo>
                  <a:lnTo>
                    <a:pt x="1371" y="341144"/>
                  </a:lnTo>
                  <a:lnTo>
                    <a:pt x="1828" y="341144"/>
                  </a:lnTo>
                  <a:lnTo>
                    <a:pt x="1828" y="317336"/>
                  </a:lnTo>
                  <a:lnTo>
                    <a:pt x="2057" y="317336"/>
                  </a:lnTo>
                  <a:lnTo>
                    <a:pt x="2057" y="354464"/>
                  </a:lnTo>
                  <a:lnTo>
                    <a:pt x="2286" y="354464"/>
                  </a:lnTo>
                  <a:lnTo>
                    <a:pt x="2286" y="500147"/>
                  </a:lnTo>
                  <a:lnTo>
                    <a:pt x="2514" y="500147"/>
                  </a:lnTo>
                  <a:lnTo>
                    <a:pt x="2514" y="402337"/>
                  </a:lnTo>
                  <a:lnTo>
                    <a:pt x="2743" y="402337"/>
                  </a:lnTo>
                  <a:lnTo>
                    <a:pt x="2743" y="500147"/>
                  </a:lnTo>
                  <a:lnTo>
                    <a:pt x="2971" y="500147"/>
                  </a:lnTo>
                  <a:lnTo>
                    <a:pt x="2971" y="341144"/>
                  </a:lnTo>
                  <a:lnTo>
                    <a:pt x="3200" y="341144"/>
                  </a:lnTo>
                  <a:lnTo>
                    <a:pt x="3200" y="421938"/>
                  </a:lnTo>
                  <a:lnTo>
                    <a:pt x="3429" y="421938"/>
                  </a:lnTo>
                  <a:lnTo>
                    <a:pt x="3429" y="354464"/>
                  </a:lnTo>
                  <a:lnTo>
                    <a:pt x="3657" y="354464"/>
                  </a:lnTo>
                  <a:lnTo>
                    <a:pt x="3657" y="328811"/>
                  </a:lnTo>
                  <a:lnTo>
                    <a:pt x="3898" y="328811"/>
                  </a:lnTo>
                  <a:lnTo>
                    <a:pt x="3898" y="354464"/>
                  </a:lnTo>
                  <a:lnTo>
                    <a:pt x="4114" y="354464"/>
                  </a:lnTo>
                  <a:lnTo>
                    <a:pt x="4114" y="317336"/>
                  </a:lnTo>
                  <a:lnTo>
                    <a:pt x="4356" y="317336"/>
                  </a:lnTo>
                  <a:lnTo>
                    <a:pt x="4356" y="341144"/>
                  </a:lnTo>
                  <a:lnTo>
                    <a:pt x="4800" y="341144"/>
                  </a:lnTo>
                  <a:lnTo>
                    <a:pt x="4800" y="402337"/>
                  </a:lnTo>
                  <a:lnTo>
                    <a:pt x="5029" y="402337"/>
                  </a:lnTo>
                  <a:lnTo>
                    <a:pt x="5029" y="354464"/>
                  </a:lnTo>
                  <a:lnTo>
                    <a:pt x="5270" y="354464"/>
                  </a:lnTo>
                  <a:lnTo>
                    <a:pt x="5270" y="317336"/>
                  </a:lnTo>
                  <a:lnTo>
                    <a:pt x="5486" y="317336"/>
                  </a:lnTo>
                  <a:lnTo>
                    <a:pt x="5486" y="402337"/>
                  </a:lnTo>
                  <a:lnTo>
                    <a:pt x="5727" y="402337"/>
                  </a:lnTo>
                  <a:lnTo>
                    <a:pt x="5727" y="421938"/>
                  </a:lnTo>
                  <a:lnTo>
                    <a:pt x="5943" y="421938"/>
                  </a:lnTo>
                  <a:lnTo>
                    <a:pt x="5943" y="328811"/>
                  </a:lnTo>
                  <a:lnTo>
                    <a:pt x="6184" y="328811"/>
                  </a:lnTo>
                  <a:lnTo>
                    <a:pt x="6184" y="368950"/>
                  </a:lnTo>
                  <a:lnTo>
                    <a:pt x="6400" y="368950"/>
                  </a:lnTo>
                  <a:lnTo>
                    <a:pt x="6400" y="384804"/>
                  </a:lnTo>
                  <a:lnTo>
                    <a:pt x="6642" y="384804"/>
                  </a:lnTo>
                  <a:lnTo>
                    <a:pt x="6642" y="444153"/>
                  </a:lnTo>
                  <a:lnTo>
                    <a:pt x="6870" y="444153"/>
                  </a:lnTo>
                  <a:lnTo>
                    <a:pt x="6870" y="368950"/>
                  </a:lnTo>
                  <a:lnTo>
                    <a:pt x="7099" y="368950"/>
                  </a:lnTo>
                  <a:lnTo>
                    <a:pt x="7099" y="402337"/>
                  </a:lnTo>
                  <a:lnTo>
                    <a:pt x="7327" y="402337"/>
                  </a:lnTo>
                  <a:lnTo>
                    <a:pt x="7327" y="317336"/>
                  </a:lnTo>
                  <a:lnTo>
                    <a:pt x="7556" y="317336"/>
                  </a:lnTo>
                  <a:lnTo>
                    <a:pt x="7556" y="328811"/>
                  </a:lnTo>
                  <a:lnTo>
                    <a:pt x="7785" y="328811"/>
                  </a:lnTo>
                  <a:lnTo>
                    <a:pt x="7785" y="500147"/>
                  </a:lnTo>
                  <a:lnTo>
                    <a:pt x="8013" y="500147"/>
                  </a:lnTo>
                  <a:lnTo>
                    <a:pt x="8013" y="421938"/>
                  </a:lnTo>
                  <a:lnTo>
                    <a:pt x="8242" y="421938"/>
                  </a:lnTo>
                  <a:lnTo>
                    <a:pt x="8242" y="328811"/>
                  </a:lnTo>
                  <a:lnTo>
                    <a:pt x="8470" y="328811"/>
                  </a:lnTo>
                  <a:lnTo>
                    <a:pt x="8470" y="368950"/>
                  </a:lnTo>
                  <a:lnTo>
                    <a:pt x="8699" y="368950"/>
                  </a:lnTo>
                  <a:lnTo>
                    <a:pt x="8699" y="328811"/>
                  </a:lnTo>
                  <a:lnTo>
                    <a:pt x="8928" y="328811"/>
                  </a:lnTo>
                  <a:lnTo>
                    <a:pt x="8928" y="469806"/>
                  </a:lnTo>
                  <a:lnTo>
                    <a:pt x="9156" y="469806"/>
                  </a:lnTo>
                  <a:lnTo>
                    <a:pt x="9156" y="402337"/>
                  </a:lnTo>
                  <a:lnTo>
                    <a:pt x="9385" y="402337"/>
                  </a:lnTo>
                  <a:lnTo>
                    <a:pt x="9385" y="341144"/>
                  </a:lnTo>
                  <a:lnTo>
                    <a:pt x="9613" y="341144"/>
                  </a:lnTo>
                  <a:lnTo>
                    <a:pt x="9613" y="278001"/>
                  </a:lnTo>
                  <a:lnTo>
                    <a:pt x="9842" y="278001"/>
                  </a:lnTo>
                  <a:lnTo>
                    <a:pt x="9842" y="354464"/>
                  </a:lnTo>
                  <a:lnTo>
                    <a:pt x="10071" y="354464"/>
                  </a:lnTo>
                  <a:lnTo>
                    <a:pt x="10071" y="368950"/>
                  </a:lnTo>
                  <a:lnTo>
                    <a:pt x="10299" y="368950"/>
                  </a:lnTo>
                  <a:lnTo>
                    <a:pt x="10299" y="328811"/>
                  </a:lnTo>
                  <a:lnTo>
                    <a:pt x="10528" y="328811"/>
                  </a:lnTo>
                  <a:lnTo>
                    <a:pt x="10528" y="402337"/>
                  </a:lnTo>
                  <a:lnTo>
                    <a:pt x="10756" y="402337"/>
                  </a:lnTo>
                  <a:lnTo>
                    <a:pt x="10756" y="354464"/>
                  </a:lnTo>
                  <a:lnTo>
                    <a:pt x="10985" y="354464"/>
                  </a:lnTo>
                  <a:lnTo>
                    <a:pt x="10985" y="317336"/>
                  </a:lnTo>
                  <a:lnTo>
                    <a:pt x="11226" y="317336"/>
                  </a:lnTo>
                  <a:lnTo>
                    <a:pt x="11226" y="354464"/>
                  </a:lnTo>
                  <a:lnTo>
                    <a:pt x="11442" y="354464"/>
                  </a:lnTo>
                  <a:lnTo>
                    <a:pt x="11442" y="306595"/>
                  </a:lnTo>
                  <a:lnTo>
                    <a:pt x="11684" y="306595"/>
                  </a:lnTo>
                  <a:lnTo>
                    <a:pt x="11684" y="384804"/>
                  </a:lnTo>
                  <a:lnTo>
                    <a:pt x="11899" y="384804"/>
                  </a:lnTo>
                  <a:lnTo>
                    <a:pt x="11899" y="402337"/>
                  </a:lnTo>
                  <a:lnTo>
                    <a:pt x="12128" y="402337"/>
                  </a:lnTo>
                  <a:lnTo>
                    <a:pt x="12128" y="341144"/>
                  </a:lnTo>
                  <a:lnTo>
                    <a:pt x="12369" y="341144"/>
                  </a:lnTo>
                  <a:lnTo>
                    <a:pt x="12369" y="328811"/>
                  </a:lnTo>
                  <a:lnTo>
                    <a:pt x="12585" y="328811"/>
                  </a:lnTo>
                  <a:lnTo>
                    <a:pt x="12585" y="354464"/>
                  </a:lnTo>
                  <a:lnTo>
                    <a:pt x="12827" y="354464"/>
                  </a:lnTo>
                  <a:lnTo>
                    <a:pt x="12827" y="261346"/>
                  </a:lnTo>
                  <a:lnTo>
                    <a:pt x="13042" y="261346"/>
                  </a:lnTo>
                  <a:lnTo>
                    <a:pt x="13042" y="296505"/>
                  </a:lnTo>
                  <a:lnTo>
                    <a:pt x="13284" y="296505"/>
                  </a:lnTo>
                  <a:lnTo>
                    <a:pt x="13284" y="269463"/>
                  </a:lnTo>
                  <a:lnTo>
                    <a:pt x="13512" y="269463"/>
                  </a:lnTo>
                  <a:lnTo>
                    <a:pt x="13512" y="306595"/>
                  </a:lnTo>
                  <a:lnTo>
                    <a:pt x="13741" y="306595"/>
                  </a:lnTo>
                  <a:lnTo>
                    <a:pt x="13741" y="286995"/>
                  </a:lnTo>
                  <a:lnTo>
                    <a:pt x="14198" y="286995"/>
                  </a:lnTo>
                  <a:lnTo>
                    <a:pt x="14198" y="261346"/>
                  </a:lnTo>
                  <a:lnTo>
                    <a:pt x="14427" y="261346"/>
                  </a:lnTo>
                  <a:lnTo>
                    <a:pt x="14427" y="269463"/>
                  </a:lnTo>
                  <a:lnTo>
                    <a:pt x="14655" y="269463"/>
                  </a:lnTo>
                  <a:lnTo>
                    <a:pt x="14655" y="286995"/>
                  </a:lnTo>
                  <a:lnTo>
                    <a:pt x="14884" y="286995"/>
                  </a:lnTo>
                  <a:lnTo>
                    <a:pt x="14884" y="306595"/>
                  </a:lnTo>
                  <a:lnTo>
                    <a:pt x="15113" y="306595"/>
                  </a:lnTo>
                  <a:lnTo>
                    <a:pt x="15113" y="368950"/>
                  </a:lnTo>
                  <a:lnTo>
                    <a:pt x="15341" y="368950"/>
                  </a:lnTo>
                  <a:lnTo>
                    <a:pt x="15341" y="384804"/>
                  </a:lnTo>
                  <a:lnTo>
                    <a:pt x="15570" y="384804"/>
                  </a:lnTo>
                  <a:lnTo>
                    <a:pt x="15570" y="232331"/>
                  </a:lnTo>
                  <a:lnTo>
                    <a:pt x="15798" y="232331"/>
                  </a:lnTo>
                  <a:lnTo>
                    <a:pt x="15798" y="317336"/>
                  </a:lnTo>
                  <a:lnTo>
                    <a:pt x="16027" y="317336"/>
                  </a:lnTo>
                  <a:lnTo>
                    <a:pt x="16027" y="239127"/>
                  </a:lnTo>
                  <a:lnTo>
                    <a:pt x="16484" y="239127"/>
                  </a:lnTo>
                  <a:lnTo>
                    <a:pt x="16484" y="253608"/>
                  </a:lnTo>
                  <a:lnTo>
                    <a:pt x="16713" y="253608"/>
                  </a:lnTo>
                  <a:lnTo>
                    <a:pt x="16713" y="219527"/>
                  </a:lnTo>
                  <a:lnTo>
                    <a:pt x="16941" y="219527"/>
                  </a:lnTo>
                  <a:lnTo>
                    <a:pt x="16941" y="207636"/>
                  </a:lnTo>
                  <a:lnTo>
                    <a:pt x="17170" y="207636"/>
                  </a:lnTo>
                  <a:lnTo>
                    <a:pt x="17170" y="246212"/>
                  </a:lnTo>
                  <a:lnTo>
                    <a:pt x="17399" y="246212"/>
                  </a:lnTo>
                  <a:lnTo>
                    <a:pt x="17399" y="253608"/>
                  </a:lnTo>
                  <a:lnTo>
                    <a:pt x="17627" y="253608"/>
                  </a:lnTo>
                  <a:lnTo>
                    <a:pt x="17627" y="213479"/>
                  </a:lnTo>
                  <a:lnTo>
                    <a:pt x="17868" y="213479"/>
                  </a:lnTo>
                  <a:lnTo>
                    <a:pt x="17868" y="207636"/>
                  </a:lnTo>
                  <a:lnTo>
                    <a:pt x="18084" y="207636"/>
                  </a:lnTo>
                  <a:lnTo>
                    <a:pt x="18084" y="225812"/>
                  </a:lnTo>
                  <a:lnTo>
                    <a:pt x="18326" y="225812"/>
                  </a:lnTo>
                  <a:lnTo>
                    <a:pt x="18326" y="201994"/>
                  </a:lnTo>
                  <a:lnTo>
                    <a:pt x="18542" y="201994"/>
                  </a:lnTo>
                  <a:lnTo>
                    <a:pt x="18542" y="196537"/>
                  </a:lnTo>
                  <a:lnTo>
                    <a:pt x="18770" y="196537"/>
                  </a:lnTo>
                  <a:lnTo>
                    <a:pt x="18770" y="154122"/>
                  </a:lnTo>
                  <a:lnTo>
                    <a:pt x="18999" y="154122"/>
                  </a:lnTo>
                  <a:lnTo>
                    <a:pt x="18999" y="146005"/>
                  </a:lnTo>
                  <a:lnTo>
                    <a:pt x="19227" y="146005"/>
                  </a:lnTo>
                  <a:lnTo>
                    <a:pt x="19227" y="162659"/>
                  </a:lnTo>
                  <a:lnTo>
                    <a:pt x="19456" y="162659"/>
                  </a:lnTo>
                  <a:lnTo>
                    <a:pt x="19456" y="142091"/>
                  </a:lnTo>
                  <a:lnTo>
                    <a:pt x="19697" y="142091"/>
                  </a:lnTo>
                  <a:lnTo>
                    <a:pt x="19697" y="162659"/>
                  </a:lnTo>
                  <a:lnTo>
                    <a:pt x="19913" y="162659"/>
                  </a:lnTo>
                  <a:lnTo>
                    <a:pt x="19913" y="146005"/>
                  </a:lnTo>
                  <a:lnTo>
                    <a:pt x="20154" y="146005"/>
                  </a:lnTo>
                  <a:lnTo>
                    <a:pt x="20154" y="154122"/>
                  </a:lnTo>
                  <a:lnTo>
                    <a:pt x="20383" y="154122"/>
                  </a:lnTo>
                  <a:lnTo>
                    <a:pt x="20383" y="110470"/>
                  </a:lnTo>
                  <a:lnTo>
                    <a:pt x="20612" y="110470"/>
                  </a:lnTo>
                  <a:lnTo>
                    <a:pt x="20612" y="127293"/>
                  </a:lnTo>
                  <a:lnTo>
                    <a:pt x="20840" y="127293"/>
                  </a:lnTo>
                  <a:lnTo>
                    <a:pt x="20840" y="116998"/>
                  </a:lnTo>
                  <a:lnTo>
                    <a:pt x="21069" y="116998"/>
                  </a:lnTo>
                  <a:lnTo>
                    <a:pt x="21069" y="73337"/>
                  </a:lnTo>
                  <a:lnTo>
                    <a:pt x="21297" y="73337"/>
                  </a:lnTo>
                  <a:lnTo>
                    <a:pt x="21297" y="51757"/>
                  </a:lnTo>
                  <a:lnTo>
                    <a:pt x="21526" y="51757"/>
                  </a:lnTo>
                  <a:lnTo>
                    <a:pt x="21526" y="86658"/>
                  </a:lnTo>
                  <a:lnTo>
                    <a:pt x="21755" y="86658"/>
                  </a:lnTo>
                  <a:lnTo>
                    <a:pt x="21755" y="68292"/>
                  </a:lnTo>
                  <a:lnTo>
                    <a:pt x="21983" y="68292"/>
                  </a:lnTo>
                  <a:lnTo>
                    <a:pt x="21983" y="56321"/>
                  </a:lnTo>
                  <a:lnTo>
                    <a:pt x="22212" y="56321"/>
                  </a:lnTo>
                  <a:lnTo>
                    <a:pt x="22212" y="61004"/>
                  </a:lnTo>
                  <a:lnTo>
                    <a:pt x="22440" y="61004"/>
                  </a:lnTo>
                  <a:lnTo>
                    <a:pt x="22440" y="56321"/>
                  </a:lnTo>
                  <a:lnTo>
                    <a:pt x="22669" y="56321"/>
                  </a:lnTo>
                  <a:lnTo>
                    <a:pt x="22669" y="24824"/>
                  </a:lnTo>
                  <a:lnTo>
                    <a:pt x="22898" y="24824"/>
                  </a:lnTo>
                  <a:lnTo>
                    <a:pt x="22898" y="56321"/>
                  </a:lnTo>
                  <a:lnTo>
                    <a:pt x="23126" y="56321"/>
                  </a:lnTo>
                  <a:lnTo>
                    <a:pt x="23126" y="1657"/>
                  </a:lnTo>
                  <a:lnTo>
                    <a:pt x="23355" y="1657"/>
                  </a:lnTo>
                  <a:lnTo>
                    <a:pt x="23355" y="89451"/>
                  </a:lnTo>
                  <a:lnTo>
                    <a:pt x="23583" y="89451"/>
                  </a:lnTo>
                  <a:lnTo>
                    <a:pt x="23583" y="32663"/>
                  </a:lnTo>
                  <a:lnTo>
                    <a:pt x="23812" y="32663"/>
                  </a:lnTo>
                  <a:lnTo>
                    <a:pt x="23812" y="28699"/>
                  </a:lnTo>
                  <a:lnTo>
                    <a:pt x="24041" y="28699"/>
                  </a:lnTo>
                  <a:lnTo>
                    <a:pt x="24041" y="5020"/>
                  </a:lnTo>
                  <a:lnTo>
                    <a:pt x="24269" y="5020"/>
                  </a:lnTo>
                  <a:lnTo>
                    <a:pt x="24269" y="17344"/>
                  </a:lnTo>
                  <a:lnTo>
                    <a:pt x="24498" y="17344"/>
                  </a:lnTo>
                  <a:lnTo>
                    <a:pt x="24498" y="19189"/>
                  </a:lnTo>
                  <a:lnTo>
                    <a:pt x="24726" y="19189"/>
                  </a:lnTo>
                  <a:lnTo>
                    <a:pt x="24726" y="1657"/>
                  </a:lnTo>
                  <a:lnTo>
                    <a:pt x="24955" y="1657"/>
                  </a:lnTo>
                  <a:lnTo>
                    <a:pt x="24955" y="22924"/>
                  </a:lnTo>
                  <a:lnTo>
                    <a:pt x="25184" y="22924"/>
                  </a:lnTo>
                  <a:lnTo>
                    <a:pt x="25184" y="13732"/>
                  </a:lnTo>
                  <a:lnTo>
                    <a:pt x="25412" y="13732"/>
                  </a:lnTo>
                  <a:lnTo>
                    <a:pt x="25412" y="0"/>
                  </a:lnTo>
                  <a:lnTo>
                    <a:pt x="25654" y="0"/>
                  </a:lnTo>
                  <a:lnTo>
                    <a:pt x="25654" y="26755"/>
                  </a:lnTo>
                  <a:lnTo>
                    <a:pt x="25869" y="26755"/>
                  </a:lnTo>
                  <a:lnTo>
                    <a:pt x="25869" y="21045"/>
                  </a:lnTo>
                  <a:lnTo>
                    <a:pt x="26098" y="21045"/>
                  </a:lnTo>
                  <a:lnTo>
                    <a:pt x="26098" y="19189"/>
                  </a:lnTo>
                  <a:lnTo>
                    <a:pt x="26339" y="19189"/>
                  </a:lnTo>
                  <a:lnTo>
                    <a:pt x="26339" y="61004"/>
                  </a:lnTo>
                  <a:lnTo>
                    <a:pt x="26555" y="61004"/>
                  </a:lnTo>
                  <a:lnTo>
                    <a:pt x="26555" y="65831"/>
                  </a:lnTo>
                  <a:lnTo>
                    <a:pt x="26797" y="65831"/>
                  </a:lnTo>
                  <a:lnTo>
                    <a:pt x="26797" y="58648"/>
                  </a:lnTo>
                  <a:lnTo>
                    <a:pt x="27012" y="58648"/>
                  </a:lnTo>
                  <a:lnTo>
                    <a:pt x="27012" y="78536"/>
                  </a:lnTo>
                  <a:lnTo>
                    <a:pt x="27254" y="78536"/>
                  </a:lnTo>
                  <a:lnTo>
                    <a:pt x="27254" y="34677"/>
                  </a:lnTo>
                  <a:lnTo>
                    <a:pt x="27470" y="34677"/>
                  </a:lnTo>
                  <a:lnTo>
                    <a:pt x="27470" y="83905"/>
                  </a:lnTo>
                  <a:lnTo>
                    <a:pt x="27711" y="83905"/>
                  </a:lnTo>
                  <a:lnTo>
                    <a:pt x="27711" y="28699"/>
                  </a:lnTo>
                  <a:lnTo>
                    <a:pt x="27940" y="28699"/>
                  </a:lnTo>
                  <a:lnTo>
                    <a:pt x="27940" y="81196"/>
                  </a:lnTo>
                  <a:lnTo>
                    <a:pt x="28168" y="81196"/>
                  </a:lnTo>
                  <a:lnTo>
                    <a:pt x="28168" y="123790"/>
                  </a:lnTo>
                  <a:lnTo>
                    <a:pt x="28397" y="123790"/>
                  </a:lnTo>
                  <a:lnTo>
                    <a:pt x="28397" y="95190"/>
                  </a:lnTo>
                  <a:lnTo>
                    <a:pt x="28625" y="95190"/>
                  </a:lnTo>
                  <a:lnTo>
                    <a:pt x="28625" y="113700"/>
                  </a:lnTo>
                  <a:lnTo>
                    <a:pt x="28854" y="113700"/>
                  </a:lnTo>
                  <a:lnTo>
                    <a:pt x="28854" y="146005"/>
                  </a:lnTo>
                  <a:lnTo>
                    <a:pt x="29083" y="146005"/>
                  </a:lnTo>
                  <a:lnTo>
                    <a:pt x="29083" y="120352"/>
                  </a:lnTo>
                  <a:lnTo>
                    <a:pt x="29311" y="120352"/>
                  </a:lnTo>
                  <a:lnTo>
                    <a:pt x="29311" y="142091"/>
                  </a:lnTo>
                  <a:lnTo>
                    <a:pt x="29540" y="142091"/>
                  </a:lnTo>
                  <a:lnTo>
                    <a:pt x="29540" y="116998"/>
                  </a:lnTo>
                  <a:lnTo>
                    <a:pt x="29768" y="116998"/>
                  </a:lnTo>
                  <a:lnTo>
                    <a:pt x="29768" y="201994"/>
                  </a:lnTo>
                  <a:lnTo>
                    <a:pt x="29997" y="201994"/>
                  </a:lnTo>
                  <a:lnTo>
                    <a:pt x="29997" y="116998"/>
                  </a:lnTo>
                  <a:lnTo>
                    <a:pt x="30226" y="116998"/>
                  </a:lnTo>
                  <a:lnTo>
                    <a:pt x="30226" y="186140"/>
                  </a:lnTo>
                  <a:lnTo>
                    <a:pt x="30454" y="186140"/>
                  </a:lnTo>
                  <a:lnTo>
                    <a:pt x="30454" y="201994"/>
                  </a:lnTo>
                  <a:lnTo>
                    <a:pt x="30683" y="201994"/>
                  </a:lnTo>
                  <a:lnTo>
                    <a:pt x="30683" y="167100"/>
                  </a:lnTo>
                  <a:lnTo>
                    <a:pt x="30911" y="167100"/>
                  </a:lnTo>
                  <a:lnTo>
                    <a:pt x="30911" y="213479"/>
                  </a:lnTo>
                  <a:lnTo>
                    <a:pt x="31140" y="213479"/>
                  </a:lnTo>
                  <a:lnTo>
                    <a:pt x="31140" y="181174"/>
                  </a:lnTo>
                  <a:lnTo>
                    <a:pt x="31369" y="181174"/>
                  </a:lnTo>
                  <a:lnTo>
                    <a:pt x="31369" y="196537"/>
                  </a:lnTo>
                  <a:lnTo>
                    <a:pt x="31597" y="196537"/>
                  </a:lnTo>
                  <a:lnTo>
                    <a:pt x="31597" y="219527"/>
                  </a:lnTo>
                  <a:lnTo>
                    <a:pt x="31826" y="219527"/>
                  </a:lnTo>
                  <a:lnTo>
                    <a:pt x="31826" y="207636"/>
                  </a:lnTo>
                  <a:lnTo>
                    <a:pt x="32054" y="207636"/>
                  </a:lnTo>
                  <a:lnTo>
                    <a:pt x="32054" y="191254"/>
                  </a:lnTo>
                  <a:lnTo>
                    <a:pt x="32296" y="191254"/>
                  </a:lnTo>
                  <a:lnTo>
                    <a:pt x="32296" y="239127"/>
                  </a:lnTo>
                  <a:lnTo>
                    <a:pt x="32512" y="239127"/>
                  </a:lnTo>
                  <a:lnTo>
                    <a:pt x="32512" y="269463"/>
                  </a:lnTo>
                  <a:lnTo>
                    <a:pt x="32740" y="269463"/>
                  </a:lnTo>
                  <a:lnTo>
                    <a:pt x="32740" y="219527"/>
                  </a:lnTo>
                  <a:lnTo>
                    <a:pt x="32969" y="219527"/>
                  </a:lnTo>
                  <a:lnTo>
                    <a:pt x="32969" y="239127"/>
                  </a:lnTo>
                  <a:lnTo>
                    <a:pt x="33197" y="239127"/>
                  </a:lnTo>
                  <a:lnTo>
                    <a:pt x="33197" y="246212"/>
                  </a:lnTo>
                  <a:lnTo>
                    <a:pt x="33426" y="246212"/>
                  </a:lnTo>
                  <a:lnTo>
                    <a:pt x="33426" y="354464"/>
                  </a:lnTo>
                  <a:lnTo>
                    <a:pt x="33655" y="354464"/>
                  </a:lnTo>
                  <a:lnTo>
                    <a:pt x="33655" y="201994"/>
                  </a:lnTo>
                  <a:lnTo>
                    <a:pt x="33883" y="201994"/>
                  </a:lnTo>
                  <a:lnTo>
                    <a:pt x="33883" y="317336"/>
                  </a:lnTo>
                  <a:lnTo>
                    <a:pt x="34124" y="317336"/>
                  </a:lnTo>
                  <a:lnTo>
                    <a:pt x="34124" y="253608"/>
                  </a:lnTo>
                  <a:lnTo>
                    <a:pt x="34353" y="253608"/>
                  </a:lnTo>
                  <a:lnTo>
                    <a:pt x="34353" y="232331"/>
                  </a:lnTo>
                  <a:lnTo>
                    <a:pt x="34582" y="232331"/>
                  </a:lnTo>
                  <a:lnTo>
                    <a:pt x="34582" y="354464"/>
                  </a:lnTo>
                  <a:lnTo>
                    <a:pt x="34810" y="354464"/>
                  </a:lnTo>
                  <a:lnTo>
                    <a:pt x="34810" y="261346"/>
                  </a:lnTo>
                  <a:lnTo>
                    <a:pt x="35039" y="261346"/>
                  </a:lnTo>
                  <a:lnTo>
                    <a:pt x="35039" y="317336"/>
                  </a:lnTo>
                  <a:lnTo>
                    <a:pt x="35267" y="317336"/>
                  </a:lnTo>
                  <a:lnTo>
                    <a:pt x="35267" y="306595"/>
                  </a:lnTo>
                  <a:lnTo>
                    <a:pt x="35496" y="306595"/>
                  </a:lnTo>
                  <a:lnTo>
                    <a:pt x="35496" y="286995"/>
                  </a:lnTo>
                  <a:lnTo>
                    <a:pt x="35941" y="286995"/>
                  </a:lnTo>
                  <a:lnTo>
                    <a:pt x="35941" y="246212"/>
                  </a:lnTo>
                  <a:lnTo>
                    <a:pt x="36182" y="246212"/>
                  </a:lnTo>
                  <a:lnTo>
                    <a:pt x="36182" y="384804"/>
                  </a:lnTo>
                  <a:lnTo>
                    <a:pt x="36410" y="384804"/>
                  </a:lnTo>
                  <a:lnTo>
                    <a:pt x="36410" y="306595"/>
                  </a:lnTo>
                  <a:lnTo>
                    <a:pt x="36639" y="306595"/>
                  </a:lnTo>
                  <a:lnTo>
                    <a:pt x="36639" y="328811"/>
                  </a:lnTo>
                  <a:lnTo>
                    <a:pt x="36868" y="328811"/>
                  </a:lnTo>
                  <a:lnTo>
                    <a:pt x="36868" y="317336"/>
                  </a:lnTo>
                  <a:lnTo>
                    <a:pt x="37096" y="317336"/>
                  </a:lnTo>
                  <a:lnTo>
                    <a:pt x="37096" y="402337"/>
                  </a:lnTo>
                  <a:lnTo>
                    <a:pt x="37325" y="402337"/>
                  </a:lnTo>
                  <a:lnTo>
                    <a:pt x="37325" y="368950"/>
                  </a:lnTo>
                  <a:lnTo>
                    <a:pt x="37553" y="368950"/>
                  </a:lnTo>
                  <a:lnTo>
                    <a:pt x="37553" y="306595"/>
                  </a:lnTo>
                  <a:lnTo>
                    <a:pt x="37782" y="306595"/>
                  </a:lnTo>
                  <a:lnTo>
                    <a:pt x="37782" y="341144"/>
                  </a:lnTo>
                  <a:lnTo>
                    <a:pt x="38011" y="341144"/>
                  </a:lnTo>
                  <a:lnTo>
                    <a:pt x="38011" y="402337"/>
                  </a:lnTo>
                  <a:lnTo>
                    <a:pt x="38239" y="402337"/>
                  </a:lnTo>
                  <a:lnTo>
                    <a:pt x="38239" y="368950"/>
                  </a:lnTo>
                  <a:lnTo>
                    <a:pt x="38468" y="368950"/>
                  </a:lnTo>
                  <a:lnTo>
                    <a:pt x="38468" y="296505"/>
                  </a:lnTo>
                  <a:lnTo>
                    <a:pt x="38696" y="296505"/>
                  </a:lnTo>
                  <a:lnTo>
                    <a:pt x="38696" y="354464"/>
                  </a:lnTo>
                  <a:lnTo>
                    <a:pt x="38925" y="354464"/>
                  </a:lnTo>
                  <a:lnTo>
                    <a:pt x="38925" y="341144"/>
                  </a:lnTo>
                  <a:lnTo>
                    <a:pt x="39154" y="341144"/>
                  </a:lnTo>
                  <a:lnTo>
                    <a:pt x="39154" y="402337"/>
                  </a:lnTo>
                  <a:lnTo>
                    <a:pt x="39382" y="402337"/>
                  </a:lnTo>
                  <a:lnTo>
                    <a:pt x="39382" y="306595"/>
                  </a:lnTo>
                  <a:lnTo>
                    <a:pt x="39611" y="306595"/>
                  </a:lnTo>
                  <a:lnTo>
                    <a:pt x="39611" y="500147"/>
                  </a:lnTo>
                  <a:lnTo>
                    <a:pt x="39839" y="500147"/>
                  </a:lnTo>
                  <a:lnTo>
                    <a:pt x="39839" y="384804"/>
                  </a:lnTo>
                  <a:lnTo>
                    <a:pt x="40297" y="384804"/>
                  </a:lnTo>
                  <a:lnTo>
                    <a:pt x="40297" y="421938"/>
                  </a:lnTo>
                  <a:lnTo>
                    <a:pt x="40525" y="421938"/>
                  </a:lnTo>
                  <a:lnTo>
                    <a:pt x="40525" y="368950"/>
                  </a:lnTo>
                  <a:lnTo>
                    <a:pt x="40767" y="368950"/>
                  </a:lnTo>
                  <a:lnTo>
                    <a:pt x="40767" y="537279"/>
                  </a:lnTo>
                  <a:lnTo>
                    <a:pt x="40982" y="537279"/>
                  </a:lnTo>
                  <a:lnTo>
                    <a:pt x="40982" y="384804"/>
                  </a:lnTo>
                  <a:lnTo>
                    <a:pt x="41224" y="384804"/>
                  </a:lnTo>
                  <a:lnTo>
                    <a:pt x="41224" y="402337"/>
                  </a:lnTo>
                  <a:lnTo>
                    <a:pt x="41440" y="402337"/>
                  </a:lnTo>
                  <a:lnTo>
                    <a:pt x="41440" y="384804"/>
                  </a:lnTo>
                  <a:lnTo>
                    <a:pt x="41910" y="384804"/>
                  </a:lnTo>
                  <a:lnTo>
                    <a:pt x="41910" y="444153"/>
                  </a:lnTo>
                  <a:lnTo>
                    <a:pt x="42138" y="444153"/>
                  </a:lnTo>
                  <a:lnTo>
                    <a:pt x="42138" y="354464"/>
                  </a:lnTo>
                  <a:lnTo>
                    <a:pt x="42367" y="354464"/>
                  </a:lnTo>
                  <a:lnTo>
                    <a:pt x="42367" y="384804"/>
                  </a:lnTo>
                  <a:lnTo>
                    <a:pt x="42583" y="384804"/>
                  </a:lnTo>
                  <a:lnTo>
                    <a:pt x="42583" y="368950"/>
                  </a:lnTo>
                  <a:lnTo>
                    <a:pt x="42824" y="368950"/>
                  </a:lnTo>
                  <a:lnTo>
                    <a:pt x="42824" y="402337"/>
                  </a:lnTo>
                  <a:lnTo>
                    <a:pt x="43053" y="402337"/>
                  </a:lnTo>
                  <a:lnTo>
                    <a:pt x="43053" y="341144"/>
                  </a:lnTo>
                  <a:lnTo>
                    <a:pt x="43281" y="341144"/>
                  </a:lnTo>
                  <a:lnTo>
                    <a:pt x="43281" y="500147"/>
                  </a:lnTo>
                  <a:lnTo>
                    <a:pt x="43738" y="500147"/>
                  </a:lnTo>
                  <a:lnTo>
                    <a:pt x="43738" y="341144"/>
                  </a:lnTo>
                  <a:lnTo>
                    <a:pt x="43967" y="341144"/>
                  </a:lnTo>
                  <a:lnTo>
                    <a:pt x="43967" y="368950"/>
                  </a:lnTo>
                  <a:lnTo>
                    <a:pt x="44196" y="368950"/>
                  </a:lnTo>
                  <a:lnTo>
                    <a:pt x="44196" y="421938"/>
                  </a:lnTo>
                  <a:lnTo>
                    <a:pt x="44424" y="421938"/>
                  </a:lnTo>
                  <a:lnTo>
                    <a:pt x="44424" y="328811"/>
                  </a:lnTo>
                  <a:lnTo>
                    <a:pt x="44653" y="328811"/>
                  </a:lnTo>
                  <a:lnTo>
                    <a:pt x="44653" y="402337"/>
                  </a:lnTo>
                  <a:lnTo>
                    <a:pt x="45110" y="402337"/>
                  </a:lnTo>
                  <a:lnTo>
                    <a:pt x="45110" y="500147"/>
                  </a:lnTo>
                  <a:lnTo>
                    <a:pt x="45339" y="500147"/>
                  </a:lnTo>
                  <a:lnTo>
                    <a:pt x="45339" y="354464"/>
                  </a:lnTo>
                  <a:lnTo>
                    <a:pt x="45567" y="354464"/>
                  </a:lnTo>
                  <a:lnTo>
                    <a:pt x="45567" y="402337"/>
                  </a:lnTo>
                  <a:lnTo>
                    <a:pt x="45796" y="402337"/>
                  </a:lnTo>
                  <a:lnTo>
                    <a:pt x="45796" y="500147"/>
                  </a:lnTo>
                  <a:lnTo>
                    <a:pt x="46024" y="500147"/>
                  </a:lnTo>
                  <a:lnTo>
                    <a:pt x="46024" y="444153"/>
                  </a:lnTo>
                  <a:lnTo>
                    <a:pt x="46482" y="444153"/>
                  </a:lnTo>
                  <a:lnTo>
                    <a:pt x="46482" y="421938"/>
                  </a:lnTo>
                  <a:lnTo>
                    <a:pt x="46710" y="421938"/>
                  </a:lnTo>
                  <a:lnTo>
                    <a:pt x="46710" y="500147"/>
                  </a:lnTo>
                  <a:lnTo>
                    <a:pt x="46939" y="500147"/>
                  </a:lnTo>
                  <a:lnTo>
                    <a:pt x="46939" y="421938"/>
                  </a:lnTo>
                  <a:lnTo>
                    <a:pt x="47167" y="421938"/>
                  </a:lnTo>
                  <a:lnTo>
                    <a:pt x="47167" y="500147"/>
                  </a:lnTo>
                  <a:lnTo>
                    <a:pt x="47396" y="500147"/>
                  </a:lnTo>
                  <a:lnTo>
                    <a:pt x="47396" y="538683"/>
                  </a:lnTo>
                </a:path>
              </a:pathLst>
            </a:custGeom>
            <a:ln w="3175">
              <a:solidFill>
                <a:srgbClr val="1F77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814791" y="1570443"/>
              <a:ext cx="309880" cy="1229360"/>
            </a:xfrm>
            <a:custGeom>
              <a:avLst/>
              <a:gdLst/>
              <a:ahLst/>
              <a:cxnLst/>
              <a:rect l="l" t="t" r="r" b="b"/>
              <a:pathLst>
                <a:path w="309880" h="1229360">
                  <a:moveTo>
                    <a:pt x="0" y="1229095"/>
                  </a:moveTo>
                  <a:lnTo>
                    <a:pt x="0" y="1075217"/>
                  </a:lnTo>
                  <a:lnTo>
                    <a:pt x="228" y="1075217"/>
                  </a:lnTo>
                  <a:lnTo>
                    <a:pt x="228" y="1134565"/>
                  </a:lnTo>
                  <a:lnTo>
                    <a:pt x="457" y="1134565"/>
                  </a:lnTo>
                  <a:lnTo>
                    <a:pt x="457" y="1112351"/>
                  </a:lnTo>
                  <a:lnTo>
                    <a:pt x="685" y="1112351"/>
                  </a:lnTo>
                  <a:lnTo>
                    <a:pt x="685" y="1134565"/>
                  </a:lnTo>
                  <a:lnTo>
                    <a:pt x="914" y="1134565"/>
                  </a:lnTo>
                  <a:lnTo>
                    <a:pt x="914" y="1160218"/>
                  </a:lnTo>
                  <a:lnTo>
                    <a:pt x="1143" y="1160218"/>
                  </a:lnTo>
                  <a:lnTo>
                    <a:pt x="1143" y="1134565"/>
                  </a:lnTo>
                  <a:lnTo>
                    <a:pt x="1371" y="1134565"/>
                  </a:lnTo>
                  <a:lnTo>
                    <a:pt x="1371" y="1075217"/>
                  </a:lnTo>
                  <a:lnTo>
                    <a:pt x="1600" y="1075217"/>
                  </a:lnTo>
                  <a:lnTo>
                    <a:pt x="1600" y="1112351"/>
                  </a:lnTo>
                  <a:lnTo>
                    <a:pt x="2057" y="1112351"/>
                  </a:lnTo>
                  <a:lnTo>
                    <a:pt x="2057" y="1092749"/>
                  </a:lnTo>
                  <a:lnTo>
                    <a:pt x="2298" y="1092749"/>
                  </a:lnTo>
                  <a:lnTo>
                    <a:pt x="2298" y="1044877"/>
                  </a:lnTo>
                  <a:lnTo>
                    <a:pt x="2514" y="1044877"/>
                  </a:lnTo>
                  <a:lnTo>
                    <a:pt x="2514" y="1075217"/>
                  </a:lnTo>
                  <a:lnTo>
                    <a:pt x="2755" y="1075217"/>
                  </a:lnTo>
                  <a:lnTo>
                    <a:pt x="2755" y="1227692"/>
                  </a:lnTo>
                  <a:lnTo>
                    <a:pt x="2971" y="1227692"/>
                  </a:lnTo>
                  <a:lnTo>
                    <a:pt x="2971" y="1134565"/>
                  </a:lnTo>
                  <a:lnTo>
                    <a:pt x="3441" y="1134565"/>
                  </a:lnTo>
                  <a:lnTo>
                    <a:pt x="3441" y="1112351"/>
                  </a:lnTo>
                  <a:lnTo>
                    <a:pt x="3670" y="1112351"/>
                  </a:lnTo>
                  <a:lnTo>
                    <a:pt x="3670" y="1044877"/>
                  </a:lnTo>
                  <a:lnTo>
                    <a:pt x="3898" y="1044877"/>
                  </a:lnTo>
                  <a:lnTo>
                    <a:pt x="3898" y="1227692"/>
                  </a:lnTo>
                  <a:lnTo>
                    <a:pt x="4127" y="1227692"/>
                  </a:lnTo>
                  <a:lnTo>
                    <a:pt x="4127" y="1112351"/>
                  </a:lnTo>
                  <a:lnTo>
                    <a:pt x="4356" y="1112351"/>
                  </a:lnTo>
                  <a:lnTo>
                    <a:pt x="4356" y="1160218"/>
                  </a:lnTo>
                  <a:lnTo>
                    <a:pt x="4813" y="1160218"/>
                  </a:lnTo>
                  <a:lnTo>
                    <a:pt x="4813" y="1059362"/>
                  </a:lnTo>
                  <a:lnTo>
                    <a:pt x="5041" y="1059362"/>
                  </a:lnTo>
                  <a:lnTo>
                    <a:pt x="5041" y="1075217"/>
                  </a:lnTo>
                  <a:lnTo>
                    <a:pt x="5270" y="1075217"/>
                  </a:lnTo>
                  <a:lnTo>
                    <a:pt x="5270" y="1190560"/>
                  </a:lnTo>
                  <a:lnTo>
                    <a:pt x="5499" y="1190560"/>
                  </a:lnTo>
                  <a:lnTo>
                    <a:pt x="5499" y="1092749"/>
                  </a:lnTo>
                  <a:lnTo>
                    <a:pt x="5727" y="1092749"/>
                  </a:lnTo>
                  <a:lnTo>
                    <a:pt x="5727" y="1075217"/>
                  </a:lnTo>
                  <a:lnTo>
                    <a:pt x="5956" y="1075217"/>
                  </a:lnTo>
                  <a:lnTo>
                    <a:pt x="5956" y="1092749"/>
                  </a:lnTo>
                  <a:lnTo>
                    <a:pt x="6184" y="1092749"/>
                  </a:lnTo>
                  <a:lnTo>
                    <a:pt x="6184" y="997008"/>
                  </a:lnTo>
                  <a:lnTo>
                    <a:pt x="6413" y="997008"/>
                  </a:lnTo>
                  <a:lnTo>
                    <a:pt x="6413" y="1112351"/>
                  </a:lnTo>
                  <a:lnTo>
                    <a:pt x="6642" y="1112351"/>
                  </a:lnTo>
                  <a:lnTo>
                    <a:pt x="6642" y="1160218"/>
                  </a:lnTo>
                  <a:lnTo>
                    <a:pt x="6870" y="1160218"/>
                  </a:lnTo>
                  <a:lnTo>
                    <a:pt x="6870" y="1092749"/>
                  </a:lnTo>
                  <a:lnTo>
                    <a:pt x="7099" y="1092749"/>
                  </a:lnTo>
                  <a:lnTo>
                    <a:pt x="7099" y="1075217"/>
                  </a:lnTo>
                  <a:lnTo>
                    <a:pt x="7327" y="1075217"/>
                  </a:lnTo>
                  <a:lnTo>
                    <a:pt x="7327" y="1092749"/>
                  </a:lnTo>
                  <a:lnTo>
                    <a:pt x="7556" y="1092749"/>
                  </a:lnTo>
                  <a:lnTo>
                    <a:pt x="7556" y="1112351"/>
                  </a:lnTo>
                  <a:lnTo>
                    <a:pt x="7797" y="1112351"/>
                  </a:lnTo>
                  <a:lnTo>
                    <a:pt x="7797" y="1092749"/>
                  </a:lnTo>
                  <a:lnTo>
                    <a:pt x="8013" y="1092749"/>
                  </a:lnTo>
                  <a:lnTo>
                    <a:pt x="8013" y="1112351"/>
                  </a:lnTo>
                  <a:lnTo>
                    <a:pt x="8242" y="1112351"/>
                  </a:lnTo>
                  <a:lnTo>
                    <a:pt x="8242" y="1019224"/>
                  </a:lnTo>
                  <a:lnTo>
                    <a:pt x="8470" y="1019224"/>
                  </a:lnTo>
                  <a:lnTo>
                    <a:pt x="8470" y="1092749"/>
                  </a:lnTo>
                  <a:lnTo>
                    <a:pt x="8699" y="1092749"/>
                  </a:lnTo>
                  <a:lnTo>
                    <a:pt x="8699" y="1227692"/>
                  </a:lnTo>
                  <a:lnTo>
                    <a:pt x="8928" y="1227692"/>
                  </a:lnTo>
                  <a:lnTo>
                    <a:pt x="8928" y="997008"/>
                  </a:lnTo>
                  <a:lnTo>
                    <a:pt x="9156" y="997008"/>
                  </a:lnTo>
                  <a:lnTo>
                    <a:pt x="9156" y="1160218"/>
                  </a:lnTo>
                  <a:lnTo>
                    <a:pt x="9398" y="1160218"/>
                  </a:lnTo>
                  <a:lnTo>
                    <a:pt x="9398" y="1059362"/>
                  </a:lnTo>
                  <a:lnTo>
                    <a:pt x="9855" y="1059362"/>
                  </a:lnTo>
                  <a:lnTo>
                    <a:pt x="9855" y="1160218"/>
                  </a:lnTo>
                  <a:lnTo>
                    <a:pt x="10083" y="1160218"/>
                  </a:lnTo>
                  <a:lnTo>
                    <a:pt x="10083" y="986918"/>
                  </a:lnTo>
                  <a:lnTo>
                    <a:pt x="10312" y="986918"/>
                  </a:lnTo>
                  <a:lnTo>
                    <a:pt x="10312" y="1112351"/>
                  </a:lnTo>
                  <a:lnTo>
                    <a:pt x="10541" y="1112351"/>
                  </a:lnTo>
                  <a:lnTo>
                    <a:pt x="10541" y="1031557"/>
                  </a:lnTo>
                  <a:lnTo>
                    <a:pt x="10769" y="1031557"/>
                  </a:lnTo>
                  <a:lnTo>
                    <a:pt x="10769" y="1059362"/>
                  </a:lnTo>
                  <a:lnTo>
                    <a:pt x="11226" y="1059362"/>
                  </a:lnTo>
                  <a:lnTo>
                    <a:pt x="11226" y="1112351"/>
                  </a:lnTo>
                  <a:lnTo>
                    <a:pt x="11442" y="1112351"/>
                  </a:lnTo>
                  <a:lnTo>
                    <a:pt x="11442" y="1019224"/>
                  </a:lnTo>
                  <a:lnTo>
                    <a:pt x="11684" y="1019224"/>
                  </a:lnTo>
                  <a:lnTo>
                    <a:pt x="11684" y="1044877"/>
                  </a:lnTo>
                  <a:lnTo>
                    <a:pt x="11899" y="1044877"/>
                  </a:lnTo>
                  <a:lnTo>
                    <a:pt x="11899" y="1190560"/>
                  </a:lnTo>
                  <a:lnTo>
                    <a:pt x="12141" y="1190560"/>
                  </a:lnTo>
                  <a:lnTo>
                    <a:pt x="12141" y="1031557"/>
                  </a:lnTo>
                  <a:lnTo>
                    <a:pt x="12369" y="1031557"/>
                  </a:lnTo>
                  <a:lnTo>
                    <a:pt x="12369" y="1092749"/>
                  </a:lnTo>
                  <a:lnTo>
                    <a:pt x="12598" y="1092749"/>
                  </a:lnTo>
                  <a:lnTo>
                    <a:pt x="12598" y="1059362"/>
                  </a:lnTo>
                  <a:lnTo>
                    <a:pt x="12827" y="1059362"/>
                  </a:lnTo>
                  <a:lnTo>
                    <a:pt x="12827" y="1190560"/>
                  </a:lnTo>
                  <a:lnTo>
                    <a:pt x="13055" y="1190560"/>
                  </a:lnTo>
                  <a:lnTo>
                    <a:pt x="13055" y="1075217"/>
                  </a:lnTo>
                  <a:lnTo>
                    <a:pt x="13284" y="1075217"/>
                  </a:lnTo>
                  <a:lnTo>
                    <a:pt x="13284" y="1227692"/>
                  </a:lnTo>
                  <a:lnTo>
                    <a:pt x="13512" y="1227692"/>
                  </a:lnTo>
                  <a:lnTo>
                    <a:pt x="13512" y="1112351"/>
                  </a:lnTo>
                  <a:lnTo>
                    <a:pt x="13741" y="1112351"/>
                  </a:lnTo>
                  <a:lnTo>
                    <a:pt x="13741" y="1092749"/>
                  </a:lnTo>
                  <a:lnTo>
                    <a:pt x="13970" y="1092749"/>
                  </a:lnTo>
                  <a:lnTo>
                    <a:pt x="13970" y="968414"/>
                  </a:lnTo>
                  <a:lnTo>
                    <a:pt x="14198" y="968414"/>
                  </a:lnTo>
                  <a:lnTo>
                    <a:pt x="14198" y="1075217"/>
                  </a:lnTo>
                  <a:lnTo>
                    <a:pt x="14427" y="1075217"/>
                  </a:lnTo>
                  <a:lnTo>
                    <a:pt x="14427" y="997008"/>
                  </a:lnTo>
                  <a:lnTo>
                    <a:pt x="14655" y="997008"/>
                  </a:lnTo>
                  <a:lnTo>
                    <a:pt x="14655" y="1160218"/>
                  </a:lnTo>
                  <a:lnTo>
                    <a:pt x="14897" y="1160218"/>
                  </a:lnTo>
                  <a:lnTo>
                    <a:pt x="14897" y="1092749"/>
                  </a:lnTo>
                  <a:lnTo>
                    <a:pt x="15113" y="1092749"/>
                  </a:lnTo>
                  <a:lnTo>
                    <a:pt x="15113" y="1019224"/>
                  </a:lnTo>
                  <a:lnTo>
                    <a:pt x="15341" y="1019224"/>
                  </a:lnTo>
                  <a:lnTo>
                    <a:pt x="15341" y="1134565"/>
                  </a:lnTo>
                  <a:lnTo>
                    <a:pt x="15570" y="1134565"/>
                  </a:lnTo>
                  <a:lnTo>
                    <a:pt x="15570" y="1075217"/>
                  </a:lnTo>
                  <a:lnTo>
                    <a:pt x="16027" y="1075217"/>
                  </a:lnTo>
                  <a:lnTo>
                    <a:pt x="16027" y="1190560"/>
                  </a:lnTo>
                  <a:lnTo>
                    <a:pt x="16256" y="1190560"/>
                  </a:lnTo>
                  <a:lnTo>
                    <a:pt x="16256" y="1160218"/>
                  </a:lnTo>
                  <a:lnTo>
                    <a:pt x="16484" y="1160218"/>
                  </a:lnTo>
                  <a:lnTo>
                    <a:pt x="16484" y="1044877"/>
                  </a:lnTo>
                  <a:lnTo>
                    <a:pt x="16725" y="1044877"/>
                  </a:lnTo>
                  <a:lnTo>
                    <a:pt x="16725" y="986918"/>
                  </a:lnTo>
                  <a:lnTo>
                    <a:pt x="16941" y="986918"/>
                  </a:lnTo>
                  <a:lnTo>
                    <a:pt x="16941" y="1075217"/>
                  </a:lnTo>
                  <a:lnTo>
                    <a:pt x="17183" y="1075217"/>
                  </a:lnTo>
                  <a:lnTo>
                    <a:pt x="17183" y="1044877"/>
                  </a:lnTo>
                  <a:lnTo>
                    <a:pt x="17399" y="1044877"/>
                  </a:lnTo>
                  <a:lnTo>
                    <a:pt x="17399" y="1059362"/>
                  </a:lnTo>
                  <a:lnTo>
                    <a:pt x="17640" y="1059362"/>
                  </a:lnTo>
                  <a:lnTo>
                    <a:pt x="17640" y="1190560"/>
                  </a:lnTo>
                  <a:lnTo>
                    <a:pt x="17868" y="1190560"/>
                  </a:lnTo>
                  <a:lnTo>
                    <a:pt x="17868" y="1112351"/>
                  </a:lnTo>
                  <a:lnTo>
                    <a:pt x="18084" y="1112351"/>
                  </a:lnTo>
                  <a:lnTo>
                    <a:pt x="18084" y="1044877"/>
                  </a:lnTo>
                  <a:lnTo>
                    <a:pt x="18326" y="1044877"/>
                  </a:lnTo>
                  <a:lnTo>
                    <a:pt x="18326" y="1075217"/>
                  </a:lnTo>
                  <a:lnTo>
                    <a:pt x="18783" y="1075217"/>
                  </a:lnTo>
                  <a:lnTo>
                    <a:pt x="18783" y="1019224"/>
                  </a:lnTo>
                  <a:lnTo>
                    <a:pt x="19011" y="1019224"/>
                  </a:lnTo>
                  <a:lnTo>
                    <a:pt x="19011" y="986918"/>
                  </a:lnTo>
                  <a:lnTo>
                    <a:pt x="19240" y="986918"/>
                  </a:lnTo>
                  <a:lnTo>
                    <a:pt x="19240" y="1031557"/>
                  </a:lnTo>
                  <a:lnTo>
                    <a:pt x="19469" y="1031557"/>
                  </a:lnTo>
                  <a:lnTo>
                    <a:pt x="19469" y="1044877"/>
                  </a:lnTo>
                  <a:lnTo>
                    <a:pt x="19697" y="1044877"/>
                  </a:lnTo>
                  <a:lnTo>
                    <a:pt x="19697" y="1075217"/>
                  </a:lnTo>
                  <a:lnTo>
                    <a:pt x="19926" y="1075217"/>
                  </a:lnTo>
                  <a:lnTo>
                    <a:pt x="19926" y="1044877"/>
                  </a:lnTo>
                  <a:lnTo>
                    <a:pt x="20154" y="1044877"/>
                  </a:lnTo>
                  <a:lnTo>
                    <a:pt x="20154" y="1112351"/>
                  </a:lnTo>
                  <a:lnTo>
                    <a:pt x="20383" y="1112351"/>
                  </a:lnTo>
                  <a:lnTo>
                    <a:pt x="20383" y="1134565"/>
                  </a:lnTo>
                  <a:lnTo>
                    <a:pt x="20612" y="1134565"/>
                  </a:lnTo>
                  <a:lnTo>
                    <a:pt x="20612" y="1031557"/>
                  </a:lnTo>
                  <a:lnTo>
                    <a:pt x="20840" y="1031557"/>
                  </a:lnTo>
                  <a:lnTo>
                    <a:pt x="20840" y="1075217"/>
                  </a:lnTo>
                  <a:lnTo>
                    <a:pt x="21069" y="1075217"/>
                  </a:lnTo>
                  <a:lnTo>
                    <a:pt x="21069" y="1019224"/>
                  </a:lnTo>
                  <a:lnTo>
                    <a:pt x="21297" y="1019224"/>
                  </a:lnTo>
                  <a:lnTo>
                    <a:pt x="21297" y="1059362"/>
                  </a:lnTo>
                  <a:lnTo>
                    <a:pt x="21526" y="1059362"/>
                  </a:lnTo>
                  <a:lnTo>
                    <a:pt x="21526" y="1112351"/>
                  </a:lnTo>
                  <a:lnTo>
                    <a:pt x="21755" y="1112351"/>
                  </a:lnTo>
                  <a:lnTo>
                    <a:pt x="21755" y="1031557"/>
                  </a:lnTo>
                  <a:lnTo>
                    <a:pt x="21983" y="1031557"/>
                  </a:lnTo>
                  <a:lnTo>
                    <a:pt x="21983" y="1134565"/>
                  </a:lnTo>
                  <a:lnTo>
                    <a:pt x="22212" y="1134565"/>
                  </a:lnTo>
                  <a:lnTo>
                    <a:pt x="22212" y="1031557"/>
                  </a:lnTo>
                  <a:lnTo>
                    <a:pt x="22669" y="1031557"/>
                  </a:lnTo>
                  <a:lnTo>
                    <a:pt x="22669" y="1134565"/>
                  </a:lnTo>
                  <a:lnTo>
                    <a:pt x="22898" y="1134565"/>
                  </a:lnTo>
                  <a:lnTo>
                    <a:pt x="22898" y="1075217"/>
                  </a:lnTo>
                  <a:lnTo>
                    <a:pt x="23126" y="1075217"/>
                  </a:lnTo>
                  <a:lnTo>
                    <a:pt x="23126" y="1031557"/>
                  </a:lnTo>
                  <a:lnTo>
                    <a:pt x="23368" y="1031557"/>
                  </a:lnTo>
                  <a:lnTo>
                    <a:pt x="23368" y="1019224"/>
                  </a:lnTo>
                  <a:lnTo>
                    <a:pt x="23825" y="1019224"/>
                  </a:lnTo>
                  <a:lnTo>
                    <a:pt x="23825" y="977408"/>
                  </a:lnTo>
                  <a:lnTo>
                    <a:pt x="24041" y="977408"/>
                  </a:lnTo>
                  <a:lnTo>
                    <a:pt x="24041" y="1092749"/>
                  </a:lnTo>
                  <a:lnTo>
                    <a:pt x="24282" y="1092749"/>
                  </a:lnTo>
                  <a:lnTo>
                    <a:pt x="24282" y="1007748"/>
                  </a:lnTo>
                  <a:lnTo>
                    <a:pt x="24511" y="1007748"/>
                  </a:lnTo>
                  <a:lnTo>
                    <a:pt x="24511" y="1019224"/>
                  </a:lnTo>
                  <a:lnTo>
                    <a:pt x="24968" y="1019224"/>
                  </a:lnTo>
                  <a:lnTo>
                    <a:pt x="24968" y="1092749"/>
                  </a:lnTo>
                  <a:lnTo>
                    <a:pt x="25196" y="1092749"/>
                  </a:lnTo>
                  <a:lnTo>
                    <a:pt x="25196" y="1019224"/>
                  </a:lnTo>
                  <a:lnTo>
                    <a:pt x="25412" y="1019224"/>
                  </a:lnTo>
                  <a:lnTo>
                    <a:pt x="25412" y="1044877"/>
                  </a:lnTo>
                  <a:lnTo>
                    <a:pt x="25654" y="1044877"/>
                  </a:lnTo>
                  <a:lnTo>
                    <a:pt x="25654" y="968414"/>
                  </a:lnTo>
                  <a:lnTo>
                    <a:pt x="25882" y="968414"/>
                  </a:lnTo>
                  <a:lnTo>
                    <a:pt x="25882" y="1075217"/>
                  </a:lnTo>
                  <a:lnTo>
                    <a:pt x="26111" y="1075217"/>
                  </a:lnTo>
                  <a:lnTo>
                    <a:pt x="26111" y="968414"/>
                  </a:lnTo>
                  <a:lnTo>
                    <a:pt x="26339" y="968414"/>
                  </a:lnTo>
                  <a:lnTo>
                    <a:pt x="26339" y="1019224"/>
                  </a:lnTo>
                  <a:lnTo>
                    <a:pt x="26568" y="1019224"/>
                  </a:lnTo>
                  <a:lnTo>
                    <a:pt x="26568" y="936625"/>
                  </a:lnTo>
                  <a:lnTo>
                    <a:pt x="26797" y="936625"/>
                  </a:lnTo>
                  <a:lnTo>
                    <a:pt x="26797" y="1007748"/>
                  </a:lnTo>
                  <a:lnTo>
                    <a:pt x="27254" y="1007748"/>
                  </a:lnTo>
                  <a:lnTo>
                    <a:pt x="27254" y="1019224"/>
                  </a:lnTo>
                  <a:lnTo>
                    <a:pt x="27482" y="1019224"/>
                  </a:lnTo>
                  <a:lnTo>
                    <a:pt x="27482" y="1044877"/>
                  </a:lnTo>
                  <a:lnTo>
                    <a:pt x="27711" y="1044877"/>
                  </a:lnTo>
                  <a:lnTo>
                    <a:pt x="27711" y="1019224"/>
                  </a:lnTo>
                  <a:lnTo>
                    <a:pt x="27940" y="1019224"/>
                  </a:lnTo>
                  <a:lnTo>
                    <a:pt x="27940" y="1112351"/>
                  </a:lnTo>
                  <a:lnTo>
                    <a:pt x="28168" y="1112351"/>
                  </a:lnTo>
                  <a:lnTo>
                    <a:pt x="28168" y="916225"/>
                  </a:lnTo>
                  <a:lnTo>
                    <a:pt x="28397" y="916225"/>
                  </a:lnTo>
                  <a:lnTo>
                    <a:pt x="28397" y="1007748"/>
                  </a:lnTo>
                  <a:lnTo>
                    <a:pt x="28625" y="1007748"/>
                  </a:lnTo>
                  <a:lnTo>
                    <a:pt x="28625" y="977408"/>
                  </a:lnTo>
                  <a:lnTo>
                    <a:pt x="29083" y="977408"/>
                  </a:lnTo>
                  <a:lnTo>
                    <a:pt x="29083" y="944021"/>
                  </a:lnTo>
                  <a:lnTo>
                    <a:pt x="29311" y="944021"/>
                  </a:lnTo>
                  <a:lnTo>
                    <a:pt x="29311" y="977408"/>
                  </a:lnTo>
                  <a:lnTo>
                    <a:pt x="29540" y="977408"/>
                  </a:lnTo>
                  <a:lnTo>
                    <a:pt x="29540" y="959876"/>
                  </a:lnTo>
                  <a:lnTo>
                    <a:pt x="29768" y="959876"/>
                  </a:lnTo>
                  <a:lnTo>
                    <a:pt x="29768" y="1019224"/>
                  </a:lnTo>
                  <a:lnTo>
                    <a:pt x="29997" y="1019224"/>
                  </a:lnTo>
                  <a:lnTo>
                    <a:pt x="29997" y="1007748"/>
                  </a:lnTo>
                  <a:lnTo>
                    <a:pt x="30226" y="1007748"/>
                  </a:lnTo>
                  <a:lnTo>
                    <a:pt x="30226" y="1031557"/>
                  </a:lnTo>
                  <a:lnTo>
                    <a:pt x="30454" y="1031557"/>
                  </a:lnTo>
                  <a:lnTo>
                    <a:pt x="30454" y="977408"/>
                  </a:lnTo>
                  <a:lnTo>
                    <a:pt x="30683" y="977408"/>
                  </a:lnTo>
                  <a:lnTo>
                    <a:pt x="30683" y="1031557"/>
                  </a:lnTo>
                  <a:lnTo>
                    <a:pt x="30911" y="1031557"/>
                  </a:lnTo>
                  <a:lnTo>
                    <a:pt x="30911" y="986918"/>
                  </a:lnTo>
                  <a:lnTo>
                    <a:pt x="31153" y="986918"/>
                  </a:lnTo>
                  <a:lnTo>
                    <a:pt x="31153" y="997008"/>
                  </a:lnTo>
                  <a:lnTo>
                    <a:pt x="31369" y="997008"/>
                  </a:lnTo>
                  <a:lnTo>
                    <a:pt x="31369" y="968414"/>
                  </a:lnTo>
                  <a:lnTo>
                    <a:pt x="31610" y="968414"/>
                  </a:lnTo>
                  <a:lnTo>
                    <a:pt x="31610" y="922743"/>
                  </a:lnTo>
                  <a:lnTo>
                    <a:pt x="31838" y="922743"/>
                  </a:lnTo>
                  <a:lnTo>
                    <a:pt x="31838" y="959876"/>
                  </a:lnTo>
                  <a:lnTo>
                    <a:pt x="32054" y="959876"/>
                  </a:lnTo>
                  <a:lnTo>
                    <a:pt x="32054" y="977408"/>
                  </a:lnTo>
                  <a:lnTo>
                    <a:pt x="32296" y="977408"/>
                  </a:lnTo>
                  <a:lnTo>
                    <a:pt x="32296" y="951759"/>
                  </a:lnTo>
                  <a:lnTo>
                    <a:pt x="32512" y="951759"/>
                  </a:lnTo>
                  <a:lnTo>
                    <a:pt x="32512" y="1019224"/>
                  </a:lnTo>
                  <a:lnTo>
                    <a:pt x="32753" y="1019224"/>
                  </a:lnTo>
                  <a:lnTo>
                    <a:pt x="32753" y="929539"/>
                  </a:lnTo>
                  <a:lnTo>
                    <a:pt x="32981" y="929539"/>
                  </a:lnTo>
                  <a:lnTo>
                    <a:pt x="32981" y="977408"/>
                  </a:lnTo>
                  <a:lnTo>
                    <a:pt x="33210" y="977408"/>
                  </a:lnTo>
                  <a:lnTo>
                    <a:pt x="33210" y="951759"/>
                  </a:lnTo>
                  <a:lnTo>
                    <a:pt x="33439" y="951759"/>
                  </a:lnTo>
                  <a:lnTo>
                    <a:pt x="33439" y="857512"/>
                  </a:lnTo>
                  <a:lnTo>
                    <a:pt x="33667" y="857512"/>
                  </a:lnTo>
                  <a:lnTo>
                    <a:pt x="33667" y="898048"/>
                  </a:lnTo>
                  <a:lnTo>
                    <a:pt x="33896" y="898048"/>
                  </a:lnTo>
                  <a:lnTo>
                    <a:pt x="33896" y="922743"/>
                  </a:lnTo>
                  <a:lnTo>
                    <a:pt x="34124" y="922743"/>
                  </a:lnTo>
                  <a:lnTo>
                    <a:pt x="34124" y="892407"/>
                  </a:lnTo>
                  <a:lnTo>
                    <a:pt x="34353" y="892407"/>
                  </a:lnTo>
                  <a:lnTo>
                    <a:pt x="34353" y="929539"/>
                  </a:lnTo>
                  <a:lnTo>
                    <a:pt x="34582" y="929539"/>
                  </a:lnTo>
                  <a:lnTo>
                    <a:pt x="34582" y="944021"/>
                  </a:lnTo>
                  <a:lnTo>
                    <a:pt x="34810" y="944021"/>
                  </a:lnTo>
                  <a:lnTo>
                    <a:pt x="34810" y="909939"/>
                  </a:lnTo>
                  <a:lnTo>
                    <a:pt x="35039" y="909939"/>
                  </a:lnTo>
                  <a:lnTo>
                    <a:pt x="35039" y="922743"/>
                  </a:lnTo>
                  <a:lnTo>
                    <a:pt x="35267" y="922743"/>
                  </a:lnTo>
                  <a:lnTo>
                    <a:pt x="35267" y="898048"/>
                  </a:lnTo>
                  <a:lnTo>
                    <a:pt x="35496" y="898048"/>
                  </a:lnTo>
                  <a:lnTo>
                    <a:pt x="35496" y="968414"/>
                  </a:lnTo>
                  <a:lnTo>
                    <a:pt x="35725" y="968414"/>
                  </a:lnTo>
                  <a:lnTo>
                    <a:pt x="35725" y="936625"/>
                  </a:lnTo>
                  <a:lnTo>
                    <a:pt x="35953" y="936625"/>
                  </a:lnTo>
                  <a:lnTo>
                    <a:pt x="35953" y="951759"/>
                  </a:lnTo>
                  <a:lnTo>
                    <a:pt x="36182" y="951759"/>
                  </a:lnTo>
                  <a:lnTo>
                    <a:pt x="36182" y="929539"/>
                  </a:lnTo>
                  <a:lnTo>
                    <a:pt x="36410" y="929539"/>
                  </a:lnTo>
                  <a:lnTo>
                    <a:pt x="36410" y="944021"/>
                  </a:lnTo>
                  <a:lnTo>
                    <a:pt x="36639" y="944021"/>
                  </a:lnTo>
                  <a:lnTo>
                    <a:pt x="36639" y="862065"/>
                  </a:lnTo>
                  <a:lnTo>
                    <a:pt x="36868" y="862065"/>
                  </a:lnTo>
                  <a:lnTo>
                    <a:pt x="36868" y="936625"/>
                  </a:lnTo>
                  <a:lnTo>
                    <a:pt x="37096" y="936625"/>
                  </a:lnTo>
                  <a:lnTo>
                    <a:pt x="37096" y="916225"/>
                  </a:lnTo>
                  <a:lnTo>
                    <a:pt x="37338" y="916225"/>
                  </a:lnTo>
                  <a:lnTo>
                    <a:pt x="37338" y="862065"/>
                  </a:lnTo>
                  <a:lnTo>
                    <a:pt x="37553" y="862065"/>
                  </a:lnTo>
                  <a:lnTo>
                    <a:pt x="37553" y="986918"/>
                  </a:lnTo>
                  <a:lnTo>
                    <a:pt x="37795" y="986918"/>
                  </a:lnTo>
                  <a:lnTo>
                    <a:pt x="37795" y="951759"/>
                  </a:lnTo>
                  <a:lnTo>
                    <a:pt x="38011" y="951759"/>
                  </a:lnTo>
                  <a:lnTo>
                    <a:pt x="38011" y="909939"/>
                  </a:lnTo>
                  <a:lnTo>
                    <a:pt x="38252" y="909939"/>
                  </a:lnTo>
                  <a:lnTo>
                    <a:pt x="38252" y="832504"/>
                  </a:lnTo>
                  <a:lnTo>
                    <a:pt x="38468" y="832504"/>
                  </a:lnTo>
                  <a:lnTo>
                    <a:pt x="38468" y="848751"/>
                  </a:lnTo>
                  <a:lnTo>
                    <a:pt x="38709" y="848751"/>
                  </a:lnTo>
                  <a:lnTo>
                    <a:pt x="38709" y="862065"/>
                  </a:lnTo>
                  <a:lnTo>
                    <a:pt x="38938" y="862065"/>
                  </a:lnTo>
                  <a:lnTo>
                    <a:pt x="38938" y="886950"/>
                  </a:lnTo>
                  <a:lnTo>
                    <a:pt x="39382" y="886950"/>
                  </a:lnTo>
                  <a:lnTo>
                    <a:pt x="39382" y="909939"/>
                  </a:lnTo>
                  <a:lnTo>
                    <a:pt x="39624" y="909939"/>
                  </a:lnTo>
                  <a:lnTo>
                    <a:pt x="39624" y="857512"/>
                  </a:lnTo>
                  <a:lnTo>
                    <a:pt x="39852" y="857512"/>
                  </a:lnTo>
                  <a:lnTo>
                    <a:pt x="39852" y="876552"/>
                  </a:lnTo>
                  <a:lnTo>
                    <a:pt x="40081" y="876552"/>
                  </a:lnTo>
                  <a:lnTo>
                    <a:pt x="40081" y="898048"/>
                  </a:lnTo>
                  <a:lnTo>
                    <a:pt x="40309" y="898048"/>
                  </a:lnTo>
                  <a:lnTo>
                    <a:pt x="40309" y="929539"/>
                  </a:lnTo>
                  <a:lnTo>
                    <a:pt x="40538" y="929539"/>
                  </a:lnTo>
                  <a:lnTo>
                    <a:pt x="40538" y="916225"/>
                  </a:lnTo>
                  <a:lnTo>
                    <a:pt x="40995" y="916225"/>
                  </a:lnTo>
                  <a:lnTo>
                    <a:pt x="40995" y="898048"/>
                  </a:lnTo>
                  <a:lnTo>
                    <a:pt x="41224" y="898048"/>
                  </a:lnTo>
                  <a:lnTo>
                    <a:pt x="41224" y="909939"/>
                  </a:lnTo>
                  <a:lnTo>
                    <a:pt x="41452" y="909939"/>
                  </a:lnTo>
                  <a:lnTo>
                    <a:pt x="41452" y="903892"/>
                  </a:lnTo>
                  <a:lnTo>
                    <a:pt x="41681" y="903892"/>
                  </a:lnTo>
                  <a:lnTo>
                    <a:pt x="41681" y="916225"/>
                  </a:lnTo>
                  <a:lnTo>
                    <a:pt x="41910" y="916225"/>
                  </a:lnTo>
                  <a:lnTo>
                    <a:pt x="41910" y="866759"/>
                  </a:lnTo>
                  <a:lnTo>
                    <a:pt x="42138" y="866759"/>
                  </a:lnTo>
                  <a:lnTo>
                    <a:pt x="42138" y="936625"/>
                  </a:lnTo>
                  <a:lnTo>
                    <a:pt x="42367" y="936625"/>
                  </a:lnTo>
                  <a:lnTo>
                    <a:pt x="42367" y="892407"/>
                  </a:lnTo>
                  <a:lnTo>
                    <a:pt x="42595" y="892407"/>
                  </a:lnTo>
                  <a:lnTo>
                    <a:pt x="42595" y="886950"/>
                  </a:lnTo>
                  <a:lnTo>
                    <a:pt x="42824" y="886950"/>
                  </a:lnTo>
                  <a:lnTo>
                    <a:pt x="42824" y="903892"/>
                  </a:lnTo>
                  <a:lnTo>
                    <a:pt x="43053" y="903892"/>
                  </a:lnTo>
                  <a:lnTo>
                    <a:pt x="43053" y="892407"/>
                  </a:lnTo>
                  <a:lnTo>
                    <a:pt x="43281" y="892407"/>
                  </a:lnTo>
                  <a:lnTo>
                    <a:pt x="43281" y="886950"/>
                  </a:lnTo>
                  <a:lnTo>
                    <a:pt x="43510" y="886950"/>
                  </a:lnTo>
                  <a:lnTo>
                    <a:pt x="43510" y="898048"/>
                  </a:lnTo>
                  <a:lnTo>
                    <a:pt x="43738" y="898048"/>
                  </a:lnTo>
                  <a:lnTo>
                    <a:pt x="43738" y="892407"/>
                  </a:lnTo>
                  <a:lnTo>
                    <a:pt x="43967" y="892407"/>
                  </a:lnTo>
                  <a:lnTo>
                    <a:pt x="43967" y="922743"/>
                  </a:lnTo>
                  <a:lnTo>
                    <a:pt x="44196" y="922743"/>
                  </a:lnTo>
                  <a:lnTo>
                    <a:pt x="44196" y="898048"/>
                  </a:lnTo>
                  <a:lnTo>
                    <a:pt x="44424" y="898048"/>
                  </a:lnTo>
                  <a:lnTo>
                    <a:pt x="44424" y="886950"/>
                  </a:lnTo>
                  <a:lnTo>
                    <a:pt x="44653" y="886950"/>
                  </a:lnTo>
                  <a:lnTo>
                    <a:pt x="44653" y="903892"/>
                  </a:lnTo>
                  <a:lnTo>
                    <a:pt x="44881" y="903892"/>
                  </a:lnTo>
                  <a:lnTo>
                    <a:pt x="44881" y="916225"/>
                  </a:lnTo>
                  <a:lnTo>
                    <a:pt x="45110" y="916225"/>
                  </a:lnTo>
                  <a:lnTo>
                    <a:pt x="45110" y="881667"/>
                  </a:lnTo>
                  <a:lnTo>
                    <a:pt x="45351" y="881667"/>
                  </a:lnTo>
                  <a:lnTo>
                    <a:pt x="45351" y="909939"/>
                  </a:lnTo>
                  <a:lnTo>
                    <a:pt x="45580" y="909939"/>
                  </a:lnTo>
                  <a:lnTo>
                    <a:pt x="45580" y="916225"/>
                  </a:lnTo>
                  <a:lnTo>
                    <a:pt x="46024" y="916225"/>
                  </a:lnTo>
                  <a:lnTo>
                    <a:pt x="46024" y="936625"/>
                  </a:lnTo>
                  <a:lnTo>
                    <a:pt x="46266" y="936625"/>
                  </a:lnTo>
                  <a:lnTo>
                    <a:pt x="46266" y="881667"/>
                  </a:lnTo>
                  <a:lnTo>
                    <a:pt x="46482" y="881667"/>
                  </a:lnTo>
                  <a:lnTo>
                    <a:pt x="46482" y="892407"/>
                  </a:lnTo>
                  <a:lnTo>
                    <a:pt x="46723" y="892407"/>
                  </a:lnTo>
                  <a:lnTo>
                    <a:pt x="46723" y="898048"/>
                  </a:lnTo>
                  <a:lnTo>
                    <a:pt x="47180" y="898048"/>
                  </a:lnTo>
                  <a:lnTo>
                    <a:pt x="47180" y="916225"/>
                  </a:lnTo>
                  <a:lnTo>
                    <a:pt x="47409" y="916225"/>
                  </a:lnTo>
                  <a:lnTo>
                    <a:pt x="47409" y="909939"/>
                  </a:lnTo>
                  <a:lnTo>
                    <a:pt x="47637" y="909939"/>
                  </a:lnTo>
                  <a:lnTo>
                    <a:pt x="47637" y="903892"/>
                  </a:lnTo>
                  <a:lnTo>
                    <a:pt x="47866" y="903892"/>
                  </a:lnTo>
                  <a:lnTo>
                    <a:pt x="47866" y="853071"/>
                  </a:lnTo>
                  <a:lnTo>
                    <a:pt x="48094" y="853071"/>
                  </a:lnTo>
                  <a:lnTo>
                    <a:pt x="48094" y="881667"/>
                  </a:lnTo>
                  <a:lnTo>
                    <a:pt x="48323" y="881667"/>
                  </a:lnTo>
                  <a:lnTo>
                    <a:pt x="48323" y="886950"/>
                  </a:lnTo>
                  <a:lnTo>
                    <a:pt x="48552" y="886950"/>
                  </a:lnTo>
                  <a:lnTo>
                    <a:pt x="48552" y="916225"/>
                  </a:lnTo>
                  <a:lnTo>
                    <a:pt x="48780" y="916225"/>
                  </a:lnTo>
                  <a:lnTo>
                    <a:pt x="48780" y="922743"/>
                  </a:lnTo>
                  <a:lnTo>
                    <a:pt x="49009" y="922743"/>
                  </a:lnTo>
                  <a:lnTo>
                    <a:pt x="49009" y="886950"/>
                  </a:lnTo>
                  <a:lnTo>
                    <a:pt x="49237" y="886950"/>
                  </a:lnTo>
                  <a:lnTo>
                    <a:pt x="49237" y="916225"/>
                  </a:lnTo>
                  <a:lnTo>
                    <a:pt x="49466" y="916225"/>
                  </a:lnTo>
                  <a:lnTo>
                    <a:pt x="49466" y="881667"/>
                  </a:lnTo>
                  <a:lnTo>
                    <a:pt x="49695" y="881667"/>
                  </a:lnTo>
                  <a:lnTo>
                    <a:pt x="49695" y="951759"/>
                  </a:lnTo>
                  <a:lnTo>
                    <a:pt x="49923" y="951759"/>
                  </a:lnTo>
                  <a:lnTo>
                    <a:pt x="49923" y="886950"/>
                  </a:lnTo>
                  <a:lnTo>
                    <a:pt x="50152" y="886950"/>
                  </a:lnTo>
                  <a:lnTo>
                    <a:pt x="50152" y="903892"/>
                  </a:lnTo>
                  <a:lnTo>
                    <a:pt x="50380" y="903892"/>
                  </a:lnTo>
                  <a:lnTo>
                    <a:pt x="50380" y="857512"/>
                  </a:lnTo>
                  <a:lnTo>
                    <a:pt x="50609" y="857512"/>
                  </a:lnTo>
                  <a:lnTo>
                    <a:pt x="50609" y="922743"/>
                  </a:lnTo>
                  <a:lnTo>
                    <a:pt x="50838" y="922743"/>
                  </a:lnTo>
                  <a:lnTo>
                    <a:pt x="50838" y="909939"/>
                  </a:lnTo>
                  <a:lnTo>
                    <a:pt x="51066" y="909939"/>
                  </a:lnTo>
                  <a:lnTo>
                    <a:pt x="51066" y="876552"/>
                  </a:lnTo>
                  <a:lnTo>
                    <a:pt x="51295" y="876552"/>
                  </a:lnTo>
                  <a:lnTo>
                    <a:pt x="51295" y="871587"/>
                  </a:lnTo>
                  <a:lnTo>
                    <a:pt x="51523" y="871587"/>
                  </a:lnTo>
                  <a:lnTo>
                    <a:pt x="51523" y="898048"/>
                  </a:lnTo>
                  <a:lnTo>
                    <a:pt x="51765" y="898048"/>
                  </a:lnTo>
                  <a:lnTo>
                    <a:pt x="51765" y="916225"/>
                  </a:lnTo>
                  <a:lnTo>
                    <a:pt x="51981" y="916225"/>
                  </a:lnTo>
                  <a:lnTo>
                    <a:pt x="51981" y="871587"/>
                  </a:lnTo>
                  <a:lnTo>
                    <a:pt x="52222" y="871587"/>
                  </a:lnTo>
                  <a:lnTo>
                    <a:pt x="52222" y="892407"/>
                  </a:lnTo>
                  <a:lnTo>
                    <a:pt x="52679" y="892407"/>
                  </a:lnTo>
                  <a:lnTo>
                    <a:pt x="52679" y="881667"/>
                  </a:lnTo>
                  <a:lnTo>
                    <a:pt x="52895" y="881667"/>
                  </a:lnTo>
                  <a:lnTo>
                    <a:pt x="52895" y="909939"/>
                  </a:lnTo>
                  <a:lnTo>
                    <a:pt x="53124" y="909939"/>
                  </a:lnTo>
                  <a:lnTo>
                    <a:pt x="53124" y="892407"/>
                  </a:lnTo>
                  <a:lnTo>
                    <a:pt x="53352" y="892407"/>
                  </a:lnTo>
                  <a:lnTo>
                    <a:pt x="53352" y="903892"/>
                  </a:lnTo>
                  <a:lnTo>
                    <a:pt x="53581" y="903892"/>
                  </a:lnTo>
                  <a:lnTo>
                    <a:pt x="53581" y="866759"/>
                  </a:lnTo>
                  <a:lnTo>
                    <a:pt x="53822" y="866759"/>
                  </a:lnTo>
                  <a:lnTo>
                    <a:pt x="53822" y="881667"/>
                  </a:lnTo>
                  <a:lnTo>
                    <a:pt x="54051" y="881667"/>
                  </a:lnTo>
                  <a:lnTo>
                    <a:pt x="54051" y="892407"/>
                  </a:lnTo>
                  <a:lnTo>
                    <a:pt x="54279" y="892407"/>
                  </a:lnTo>
                  <a:lnTo>
                    <a:pt x="54279" y="922743"/>
                  </a:lnTo>
                  <a:lnTo>
                    <a:pt x="54508" y="922743"/>
                  </a:lnTo>
                  <a:lnTo>
                    <a:pt x="54508" y="871587"/>
                  </a:lnTo>
                  <a:lnTo>
                    <a:pt x="54737" y="871587"/>
                  </a:lnTo>
                  <a:lnTo>
                    <a:pt x="54737" y="866759"/>
                  </a:lnTo>
                  <a:lnTo>
                    <a:pt x="54965" y="866759"/>
                  </a:lnTo>
                  <a:lnTo>
                    <a:pt x="54965" y="881667"/>
                  </a:lnTo>
                  <a:lnTo>
                    <a:pt x="55194" y="881667"/>
                  </a:lnTo>
                  <a:lnTo>
                    <a:pt x="55194" y="898048"/>
                  </a:lnTo>
                  <a:lnTo>
                    <a:pt x="55422" y="898048"/>
                  </a:lnTo>
                  <a:lnTo>
                    <a:pt x="55422" y="828678"/>
                  </a:lnTo>
                  <a:lnTo>
                    <a:pt x="55651" y="828678"/>
                  </a:lnTo>
                  <a:lnTo>
                    <a:pt x="55651" y="886950"/>
                  </a:lnTo>
                  <a:lnTo>
                    <a:pt x="55867" y="886950"/>
                  </a:lnTo>
                  <a:lnTo>
                    <a:pt x="55867" y="898048"/>
                  </a:lnTo>
                  <a:lnTo>
                    <a:pt x="56108" y="898048"/>
                  </a:lnTo>
                  <a:lnTo>
                    <a:pt x="56108" y="909939"/>
                  </a:lnTo>
                  <a:lnTo>
                    <a:pt x="56337" y="909939"/>
                  </a:lnTo>
                  <a:lnTo>
                    <a:pt x="56337" y="848751"/>
                  </a:lnTo>
                  <a:lnTo>
                    <a:pt x="56565" y="848751"/>
                  </a:lnTo>
                  <a:lnTo>
                    <a:pt x="56565" y="876552"/>
                  </a:lnTo>
                  <a:lnTo>
                    <a:pt x="56794" y="876552"/>
                  </a:lnTo>
                  <a:lnTo>
                    <a:pt x="56794" y="848751"/>
                  </a:lnTo>
                  <a:lnTo>
                    <a:pt x="57023" y="848751"/>
                  </a:lnTo>
                  <a:lnTo>
                    <a:pt x="57023" y="817706"/>
                  </a:lnTo>
                  <a:lnTo>
                    <a:pt x="57251" y="817706"/>
                  </a:lnTo>
                  <a:lnTo>
                    <a:pt x="57251" y="881667"/>
                  </a:lnTo>
                  <a:lnTo>
                    <a:pt x="57480" y="881667"/>
                  </a:lnTo>
                  <a:lnTo>
                    <a:pt x="57480" y="853071"/>
                  </a:lnTo>
                  <a:lnTo>
                    <a:pt x="57708" y="853071"/>
                  </a:lnTo>
                  <a:lnTo>
                    <a:pt x="57708" y="840431"/>
                  </a:lnTo>
                  <a:lnTo>
                    <a:pt x="57937" y="840431"/>
                  </a:lnTo>
                  <a:lnTo>
                    <a:pt x="57937" y="848751"/>
                  </a:lnTo>
                  <a:lnTo>
                    <a:pt x="58166" y="848751"/>
                  </a:lnTo>
                  <a:lnTo>
                    <a:pt x="58166" y="810765"/>
                  </a:lnTo>
                  <a:lnTo>
                    <a:pt x="58394" y="810765"/>
                  </a:lnTo>
                  <a:lnTo>
                    <a:pt x="58394" y="876552"/>
                  </a:lnTo>
                  <a:lnTo>
                    <a:pt x="58623" y="876552"/>
                  </a:lnTo>
                  <a:lnTo>
                    <a:pt x="58623" y="817706"/>
                  </a:lnTo>
                  <a:lnTo>
                    <a:pt x="58851" y="817706"/>
                  </a:lnTo>
                  <a:lnTo>
                    <a:pt x="58851" y="866759"/>
                  </a:lnTo>
                  <a:lnTo>
                    <a:pt x="59080" y="866759"/>
                  </a:lnTo>
                  <a:lnTo>
                    <a:pt x="59080" y="840431"/>
                  </a:lnTo>
                  <a:lnTo>
                    <a:pt x="59321" y="840431"/>
                  </a:lnTo>
                  <a:lnTo>
                    <a:pt x="59321" y="871587"/>
                  </a:lnTo>
                  <a:lnTo>
                    <a:pt x="59537" y="871587"/>
                  </a:lnTo>
                  <a:lnTo>
                    <a:pt x="59537" y="832504"/>
                  </a:lnTo>
                  <a:lnTo>
                    <a:pt x="59778" y="832504"/>
                  </a:lnTo>
                  <a:lnTo>
                    <a:pt x="59778" y="797713"/>
                  </a:lnTo>
                  <a:lnTo>
                    <a:pt x="59994" y="797713"/>
                  </a:lnTo>
                  <a:lnTo>
                    <a:pt x="59994" y="844534"/>
                  </a:lnTo>
                  <a:lnTo>
                    <a:pt x="60223" y="844534"/>
                  </a:lnTo>
                  <a:lnTo>
                    <a:pt x="60223" y="804113"/>
                  </a:lnTo>
                  <a:lnTo>
                    <a:pt x="60452" y="804113"/>
                  </a:lnTo>
                  <a:lnTo>
                    <a:pt x="60452" y="782711"/>
                  </a:lnTo>
                  <a:lnTo>
                    <a:pt x="60693" y="782711"/>
                  </a:lnTo>
                  <a:lnTo>
                    <a:pt x="60693" y="828678"/>
                  </a:lnTo>
                  <a:lnTo>
                    <a:pt x="60909" y="828678"/>
                  </a:lnTo>
                  <a:lnTo>
                    <a:pt x="60909" y="848751"/>
                  </a:lnTo>
                  <a:lnTo>
                    <a:pt x="61150" y="848751"/>
                  </a:lnTo>
                  <a:lnTo>
                    <a:pt x="61150" y="836418"/>
                  </a:lnTo>
                  <a:lnTo>
                    <a:pt x="61366" y="836418"/>
                  </a:lnTo>
                  <a:lnTo>
                    <a:pt x="61366" y="797713"/>
                  </a:lnTo>
                  <a:lnTo>
                    <a:pt x="61607" y="797713"/>
                  </a:lnTo>
                  <a:lnTo>
                    <a:pt x="61607" y="821282"/>
                  </a:lnTo>
                  <a:lnTo>
                    <a:pt x="61836" y="821282"/>
                  </a:lnTo>
                  <a:lnTo>
                    <a:pt x="61836" y="800883"/>
                  </a:lnTo>
                  <a:lnTo>
                    <a:pt x="62064" y="800883"/>
                  </a:lnTo>
                  <a:lnTo>
                    <a:pt x="62064" y="774317"/>
                  </a:lnTo>
                  <a:lnTo>
                    <a:pt x="62293" y="774317"/>
                  </a:lnTo>
                  <a:lnTo>
                    <a:pt x="62293" y="800883"/>
                  </a:lnTo>
                  <a:lnTo>
                    <a:pt x="62522" y="800883"/>
                  </a:lnTo>
                  <a:lnTo>
                    <a:pt x="62522" y="804113"/>
                  </a:lnTo>
                  <a:lnTo>
                    <a:pt x="62750" y="804113"/>
                  </a:lnTo>
                  <a:lnTo>
                    <a:pt x="62750" y="774317"/>
                  </a:lnTo>
                  <a:lnTo>
                    <a:pt x="62979" y="774317"/>
                  </a:lnTo>
                  <a:lnTo>
                    <a:pt x="62979" y="756244"/>
                  </a:lnTo>
                  <a:lnTo>
                    <a:pt x="63207" y="756244"/>
                  </a:lnTo>
                  <a:lnTo>
                    <a:pt x="63207" y="804113"/>
                  </a:lnTo>
                  <a:lnTo>
                    <a:pt x="63436" y="804113"/>
                  </a:lnTo>
                  <a:lnTo>
                    <a:pt x="63436" y="807411"/>
                  </a:lnTo>
                  <a:lnTo>
                    <a:pt x="63665" y="807411"/>
                  </a:lnTo>
                  <a:lnTo>
                    <a:pt x="63665" y="744432"/>
                  </a:lnTo>
                  <a:lnTo>
                    <a:pt x="63893" y="744432"/>
                  </a:lnTo>
                  <a:lnTo>
                    <a:pt x="63893" y="797713"/>
                  </a:lnTo>
                  <a:lnTo>
                    <a:pt x="64122" y="797713"/>
                  </a:lnTo>
                  <a:lnTo>
                    <a:pt x="64122" y="721081"/>
                  </a:lnTo>
                  <a:lnTo>
                    <a:pt x="64350" y="721081"/>
                  </a:lnTo>
                  <a:lnTo>
                    <a:pt x="64350" y="744432"/>
                  </a:lnTo>
                  <a:lnTo>
                    <a:pt x="64808" y="744432"/>
                  </a:lnTo>
                  <a:lnTo>
                    <a:pt x="64808" y="729202"/>
                  </a:lnTo>
                  <a:lnTo>
                    <a:pt x="65036" y="729202"/>
                  </a:lnTo>
                  <a:lnTo>
                    <a:pt x="65036" y="753813"/>
                  </a:lnTo>
                  <a:lnTo>
                    <a:pt x="65265" y="753813"/>
                  </a:lnTo>
                  <a:lnTo>
                    <a:pt x="65265" y="695432"/>
                  </a:lnTo>
                  <a:lnTo>
                    <a:pt x="65493" y="695432"/>
                  </a:lnTo>
                  <a:lnTo>
                    <a:pt x="65493" y="683948"/>
                  </a:lnTo>
                  <a:lnTo>
                    <a:pt x="65722" y="683948"/>
                  </a:lnTo>
                  <a:lnTo>
                    <a:pt x="65722" y="721081"/>
                  </a:lnTo>
                  <a:lnTo>
                    <a:pt x="65951" y="721081"/>
                  </a:lnTo>
                  <a:lnTo>
                    <a:pt x="65951" y="705940"/>
                  </a:lnTo>
                  <a:lnTo>
                    <a:pt x="66192" y="705940"/>
                  </a:lnTo>
                  <a:lnTo>
                    <a:pt x="66192" y="685540"/>
                  </a:lnTo>
                  <a:lnTo>
                    <a:pt x="66408" y="685540"/>
                  </a:lnTo>
                  <a:lnTo>
                    <a:pt x="66408" y="683948"/>
                  </a:lnTo>
                  <a:lnTo>
                    <a:pt x="66649" y="683948"/>
                  </a:lnTo>
                  <a:lnTo>
                    <a:pt x="66649" y="652293"/>
                  </a:lnTo>
                  <a:lnTo>
                    <a:pt x="66865" y="652293"/>
                  </a:lnTo>
                  <a:lnTo>
                    <a:pt x="66865" y="670266"/>
                  </a:lnTo>
                  <a:lnTo>
                    <a:pt x="67094" y="670266"/>
                  </a:lnTo>
                  <a:lnTo>
                    <a:pt x="67094" y="622399"/>
                  </a:lnTo>
                  <a:lnTo>
                    <a:pt x="67322" y="622399"/>
                  </a:lnTo>
                  <a:lnTo>
                    <a:pt x="67322" y="634899"/>
                  </a:lnTo>
                  <a:lnTo>
                    <a:pt x="67551" y="634899"/>
                  </a:lnTo>
                  <a:lnTo>
                    <a:pt x="67551" y="605739"/>
                  </a:lnTo>
                  <a:lnTo>
                    <a:pt x="67792" y="605739"/>
                  </a:lnTo>
                  <a:lnTo>
                    <a:pt x="67792" y="611797"/>
                  </a:lnTo>
                  <a:lnTo>
                    <a:pt x="68008" y="611797"/>
                  </a:lnTo>
                  <a:lnTo>
                    <a:pt x="68008" y="583514"/>
                  </a:lnTo>
                  <a:lnTo>
                    <a:pt x="68249" y="583514"/>
                  </a:lnTo>
                  <a:lnTo>
                    <a:pt x="68249" y="560120"/>
                  </a:lnTo>
                  <a:lnTo>
                    <a:pt x="68478" y="560120"/>
                  </a:lnTo>
                  <a:lnTo>
                    <a:pt x="68478" y="573430"/>
                  </a:lnTo>
                  <a:lnTo>
                    <a:pt x="68707" y="573430"/>
                  </a:lnTo>
                  <a:lnTo>
                    <a:pt x="68707" y="548474"/>
                  </a:lnTo>
                  <a:lnTo>
                    <a:pt x="68935" y="548474"/>
                  </a:lnTo>
                  <a:lnTo>
                    <a:pt x="68935" y="535647"/>
                  </a:lnTo>
                  <a:lnTo>
                    <a:pt x="69164" y="535647"/>
                  </a:lnTo>
                  <a:lnTo>
                    <a:pt x="69164" y="560870"/>
                  </a:lnTo>
                  <a:lnTo>
                    <a:pt x="69392" y="560870"/>
                  </a:lnTo>
                  <a:lnTo>
                    <a:pt x="69392" y="524344"/>
                  </a:lnTo>
                  <a:lnTo>
                    <a:pt x="69621" y="524344"/>
                  </a:lnTo>
                  <a:lnTo>
                    <a:pt x="69621" y="505421"/>
                  </a:lnTo>
                  <a:lnTo>
                    <a:pt x="69837" y="505421"/>
                  </a:lnTo>
                  <a:lnTo>
                    <a:pt x="69837" y="514896"/>
                  </a:lnTo>
                  <a:lnTo>
                    <a:pt x="70078" y="514896"/>
                  </a:lnTo>
                  <a:lnTo>
                    <a:pt x="70078" y="480314"/>
                  </a:lnTo>
                  <a:lnTo>
                    <a:pt x="70294" y="480314"/>
                  </a:lnTo>
                  <a:lnTo>
                    <a:pt x="70294" y="485038"/>
                  </a:lnTo>
                  <a:lnTo>
                    <a:pt x="70535" y="485038"/>
                  </a:lnTo>
                  <a:lnTo>
                    <a:pt x="70535" y="466026"/>
                  </a:lnTo>
                  <a:lnTo>
                    <a:pt x="70764" y="466026"/>
                  </a:lnTo>
                  <a:lnTo>
                    <a:pt x="70764" y="479386"/>
                  </a:lnTo>
                  <a:lnTo>
                    <a:pt x="70993" y="479386"/>
                  </a:lnTo>
                  <a:lnTo>
                    <a:pt x="70993" y="475272"/>
                  </a:lnTo>
                  <a:lnTo>
                    <a:pt x="71221" y="475272"/>
                  </a:lnTo>
                  <a:lnTo>
                    <a:pt x="71221" y="473456"/>
                  </a:lnTo>
                  <a:lnTo>
                    <a:pt x="71450" y="473456"/>
                  </a:lnTo>
                  <a:lnTo>
                    <a:pt x="71450" y="467741"/>
                  </a:lnTo>
                  <a:lnTo>
                    <a:pt x="71678" y="467741"/>
                  </a:lnTo>
                  <a:lnTo>
                    <a:pt x="71678" y="476631"/>
                  </a:lnTo>
                  <a:lnTo>
                    <a:pt x="71907" y="476631"/>
                  </a:lnTo>
                  <a:lnTo>
                    <a:pt x="71907" y="473011"/>
                  </a:lnTo>
                  <a:lnTo>
                    <a:pt x="72136" y="473011"/>
                  </a:lnTo>
                  <a:lnTo>
                    <a:pt x="72136" y="471246"/>
                  </a:lnTo>
                  <a:lnTo>
                    <a:pt x="72364" y="471246"/>
                  </a:lnTo>
                  <a:lnTo>
                    <a:pt x="72364" y="477545"/>
                  </a:lnTo>
                  <a:lnTo>
                    <a:pt x="72593" y="477545"/>
                  </a:lnTo>
                  <a:lnTo>
                    <a:pt x="72593" y="466026"/>
                  </a:lnTo>
                  <a:lnTo>
                    <a:pt x="72821" y="466026"/>
                  </a:lnTo>
                  <a:lnTo>
                    <a:pt x="72821" y="490893"/>
                  </a:lnTo>
                  <a:lnTo>
                    <a:pt x="73050" y="490893"/>
                  </a:lnTo>
                  <a:lnTo>
                    <a:pt x="73050" y="488429"/>
                  </a:lnTo>
                  <a:lnTo>
                    <a:pt x="73291" y="488429"/>
                  </a:lnTo>
                  <a:lnTo>
                    <a:pt x="73291" y="513194"/>
                  </a:lnTo>
                  <a:lnTo>
                    <a:pt x="73507" y="513194"/>
                  </a:lnTo>
                  <a:lnTo>
                    <a:pt x="73507" y="491896"/>
                  </a:lnTo>
                  <a:lnTo>
                    <a:pt x="73748" y="491896"/>
                  </a:lnTo>
                  <a:lnTo>
                    <a:pt x="73748" y="510933"/>
                  </a:lnTo>
                  <a:lnTo>
                    <a:pt x="73964" y="510933"/>
                  </a:lnTo>
                  <a:lnTo>
                    <a:pt x="73964" y="513194"/>
                  </a:lnTo>
                  <a:lnTo>
                    <a:pt x="74193" y="513194"/>
                  </a:lnTo>
                  <a:lnTo>
                    <a:pt x="74193" y="530529"/>
                  </a:lnTo>
                  <a:lnTo>
                    <a:pt x="74422" y="530529"/>
                  </a:lnTo>
                  <a:lnTo>
                    <a:pt x="74422" y="545693"/>
                  </a:lnTo>
                  <a:lnTo>
                    <a:pt x="74650" y="545693"/>
                  </a:lnTo>
                  <a:lnTo>
                    <a:pt x="74650" y="557872"/>
                  </a:lnTo>
                  <a:lnTo>
                    <a:pt x="74879" y="557872"/>
                  </a:lnTo>
                  <a:lnTo>
                    <a:pt x="74879" y="556387"/>
                  </a:lnTo>
                  <a:lnTo>
                    <a:pt x="75120" y="556387"/>
                  </a:lnTo>
                  <a:lnTo>
                    <a:pt x="75120" y="562394"/>
                  </a:lnTo>
                  <a:lnTo>
                    <a:pt x="75336" y="562394"/>
                  </a:lnTo>
                  <a:lnTo>
                    <a:pt x="75336" y="569404"/>
                  </a:lnTo>
                  <a:lnTo>
                    <a:pt x="75577" y="569404"/>
                  </a:lnTo>
                  <a:lnTo>
                    <a:pt x="75577" y="598957"/>
                  </a:lnTo>
                  <a:lnTo>
                    <a:pt x="75806" y="598957"/>
                  </a:lnTo>
                  <a:lnTo>
                    <a:pt x="75806" y="571817"/>
                  </a:lnTo>
                  <a:lnTo>
                    <a:pt x="76034" y="571817"/>
                  </a:lnTo>
                  <a:lnTo>
                    <a:pt x="76034" y="603770"/>
                  </a:lnTo>
                  <a:lnTo>
                    <a:pt x="76263" y="603770"/>
                  </a:lnTo>
                  <a:lnTo>
                    <a:pt x="76263" y="589699"/>
                  </a:lnTo>
                  <a:lnTo>
                    <a:pt x="76492" y="589699"/>
                  </a:lnTo>
                  <a:lnTo>
                    <a:pt x="76492" y="606729"/>
                  </a:lnTo>
                  <a:lnTo>
                    <a:pt x="76720" y="606729"/>
                  </a:lnTo>
                  <a:lnTo>
                    <a:pt x="76720" y="602792"/>
                  </a:lnTo>
                  <a:lnTo>
                    <a:pt x="76949" y="602792"/>
                  </a:lnTo>
                  <a:lnTo>
                    <a:pt x="76949" y="606729"/>
                  </a:lnTo>
                  <a:lnTo>
                    <a:pt x="77177" y="606729"/>
                  </a:lnTo>
                  <a:lnTo>
                    <a:pt x="77177" y="602792"/>
                  </a:lnTo>
                  <a:lnTo>
                    <a:pt x="77406" y="602792"/>
                  </a:lnTo>
                  <a:lnTo>
                    <a:pt x="77406" y="623495"/>
                  </a:lnTo>
                  <a:lnTo>
                    <a:pt x="77635" y="623495"/>
                  </a:lnTo>
                  <a:lnTo>
                    <a:pt x="77635" y="634899"/>
                  </a:lnTo>
                  <a:lnTo>
                    <a:pt x="77863" y="634899"/>
                  </a:lnTo>
                  <a:lnTo>
                    <a:pt x="77863" y="623495"/>
                  </a:lnTo>
                  <a:lnTo>
                    <a:pt x="78092" y="623495"/>
                  </a:lnTo>
                  <a:lnTo>
                    <a:pt x="78092" y="647133"/>
                  </a:lnTo>
                  <a:lnTo>
                    <a:pt x="78320" y="647133"/>
                  </a:lnTo>
                  <a:lnTo>
                    <a:pt x="78320" y="623495"/>
                  </a:lnTo>
                  <a:lnTo>
                    <a:pt x="78549" y="623495"/>
                  </a:lnTo>
                  <a:lnTo>
                    <a:pt x="78549" y="610768"/>
                  </a:lnTo>
                  <a:lnTo>
                    <a:pt x="78778" y="610768"/>
                  </a:lnTo>
                  <a:lnTo>
                    <a:pt x="78778" y="608736"/>
                  </a:lnTo>
                  <a:lnTo>
                    <a:pt x="79006" y="608736"/>
                  </a:lnTo>
                  <a:lnTo>
                    <a:pt x="79006" y="594258"/>
                  </a:lnTo>
                  <a:lnTo>
                    <a:pt x="79235" y="594258"/>
                  </a:lnTo>
                  <a:lnTo>
                    <a:pt x="79235" y="614908"/>
                  </a:lnTo>
                  <a:lnTo>
                    <a:pt x="79463" y="614908"/>
                  </a:lnTo>
                  <a:lnTo>
                    <a:pt x="79463" y="621301"/>
                  </a:lnTo>
                  <a:lnTo>
                    <a:pt x="79692" y="621301"/>
                  </a:lnTo>
                  <a:lnTo>
                    <a:pt x="79692" y="608736"/>
                  </a:lnTo>
                  <a:lnTo>
                    <a:pt x="79921" y="608736"/>
                  </a:lnTo>
                  <a:lnTo>
                    <a:pt x="79921" y="584390"/>
                  </a:lnTo>
                  <a:lnTo>
                    <a:pt x="80149" y="584390"/>
                  </a:lnTo>
                  <a:lnTo>
                    <a:pt x="80149" y="621301"/>
                  </a:lnTo>
                  <a:lnTo>
                    <a:pt x="80378" y="621301"/>
                  </a:lnTo>
                  <a:lnTo>
                    <a:pt x="80378" y="587921"/>
                  </a:lnTo>
                  <a:lnTo>
                    <a:pt x="80619" y="587921"/>
                  </a:lnTo>
                  <a:lnTo>
                    <a:pt x="80619" y="599909"/>
                  </a:lnTo>
                  <a:lnTo>
                    <a:pt x="80835" y="599909"/>
                  </a:lnTo>
                  <a:lnTo>
                    <a:pt x="80835" y="602792"/>
                  </a:lnTo>
                  <a:lnTo>
                    <a:pt x="81064" y="602792"/>
                  </a:lnTo>
                  <a:lnTo>
                    <a:pt x="81064" y="627960"/>
                  </a:lnTo>
                  <a:lnTo>
                    <a:pt x="81292" y="627960"/>
                  </a:lnTo>
                  <a:lnTo>
                    <a:pt x="81292" y="601827"/>
                  </a:lnTo>
                  <a:lnTo>
                    <a:pt x="81521" y="601827"/>
                  </a:lnTo>
                  <a:lnTo>
                    <a:pt x="81521" y="577570"/>
                  </a:lnTo>
                  <a:lnTo>
                    <a:pt x="81762" y="577570"/>
                  </a:lnTo>
                  <a:lnTo>
                    <a:pt x="81762" y="580097"/>
                  </a:lnTo>
                  <a:lnTo>
                    <a:pt x="81978" y="580097"/>
                  </a:lnTo>
                  <a:lnTo>
                    <a:pt x="81978" y="569404"/>
                  </a:lnTo>
                  <a:lnTo>
                    <a:pt x="82219" y="569404"/>
                  </a:lnTo>
                  <a:lnTo>
                    <a:pt x="82219" y="574255"/>
                  </a:lnTo>
                  <a:lnTo>
                    <a:pt x="82435" y="574255"/>
                  </a:lnTo>
                  <a:lnTo>
                    <a:pt x="82435" y="588797"/>
                  </a:lnTo>
                  <a:lnTo>
                    <a:pt x="82677" y="588797"/>
                  </a:lnTo>
                  <a:lnTo>
                    <a:pt x="82677" y="554189"/>
                  </a:lnTo>
                  <a:lnTo>
                    <a:pt x="82905" y="554189"/>
                  </a:lnTo>
                  <a:lnTo>
                    <a:pt x="82905" y="535647"/>
                  </a:lnTo>
                  <a:lnTo>
                    <a:pt x="83134" y="535647"/>
                  </a:lnTo>
                  <a:lnTo>
                    <a:pt x="83134" y="538924"/>
                  </a:lnTo>
                  <a:lnTo>
                    <a:pt x="83362" y="538924"/>
                  </a:lnTo>
                  <a:lnTo>
                    <a:pt x="83362" y="524954"/>
                  </a:lnTo>
                  <a:lnTo>
                    <a:pt x="83591" y="524954"/>
                  </a:lnTo>
                  <a:lnTo>
                    <a:pt x="83591" y="504342"/>
                  </a:lnTo>
                  <a:lnTo>
                    <a:pt x="83807" y="504342"/>
                  </a:lnTo>
                  <a:lnTo>
                    <a:pt x="83807" y="533069"/>
                  </a:lnTo>
                  <a:lnTo>
                    <a:pt x="84048" y="533069"/>
                  </a:lnTo>
                  <a:lnTo>
                    <a:pt x="84048" y="503796"/>
                  </a:lnTo>
                  <a:lnTo>
                    <a:pt x="84264" y="503796"/>
                  </a:lnTo>
                  <a:lnTo>
                    <a:pt x="84264" y="478459"/>
                  </a:lnTo>
                  <a:lnTo>
                    <a:pt x="84505" y="478459"/>
                  </a:lnTo>
                  <a:lnTo>
                    <a:pt x="84505" y="460146"/>
                  </a:lnTo>
                  <a:lnTo>
                    <a:pt x="84734" y="460146"/>
                  </a:lnTo>
                  <a:lnTo>
                    <a:pt x="84734" y="473456"/>
                  </a:lnTo>
                  <a:lnTo>
                    <a:pt x="84963" y="473456"/>
                  </a:lnTo>
                  <a:lnTo>
                    <a:pt x="84963" y="450519"/>
                  </a:lnTo>
                  <a:lnTo>
                    <a:pt x="85191" y="450519"/>
                  </a:lnTo>
                  <a:lnTo>
                    <a:pt x="85191" y="436689"/>
                  </a:lnTo>
                  <a:lnTo>
                    <a:pt x="85420" y="436689"/>
                  </a:lnTo>
                  <a:lnTo>
                    <a:pt x="85420" y="431393"/>
                  </a:lnTo>
                  <a:lnTo>
                    <a:pt x="85648" y="431393"/>
                  </a:lnTo>
                  <a:lnTo>
                    <a:pt x="85648" y="419341"/>
                  </a:lnTo>
                  <a:lnTo>
                    <a:pt x="85877" y="419341"/>
                  </a:lnTo>
                  <a:lnTo>
                    <a:pt x="85877" y="404812"/>
                  </a:lnTo>
                  <a:lnTo>
                    <a:pt x="86106" y="404812"/>
                  </a:lnTo>
                  <a:lnTo>
                    <a:pt x="86106" y="377050"/>
                  </a:lnTo>
                  <a:lnTo>
                    <a:pt x="86334" y="377050"/>
                  </a:lnTo>
                  <a:lnTo>
                    <a:pt x="86334" y="369951"/>
                  </a:lnTo>
                  <a:lnTo>
                    <a:pt x="86563" y="369951"/>
                  </a:lnTo>
                  <a:lnTo>
                    <a:pt x="86563" y="358127"/>
                  </a:lnTo>
                  <a:lnTo>
                    <a:pt x="86791" y="358127"/>
                  </a:lnTo>
                  <a:lnTo>
                    <a:pt x="86791" y="332092"/>
                  </a:lnTo>
                  <a:lnTo>
                    <a:pt x="87020" y="332092"/>
                  </a:lnTo>
                  <a:lnTo>
                    <a:pt x="87020" y="324802"/>
                  </a:lnTo>
                  <a:lnTo>
                    <a:pt x="87261" y="324802"/>
                  </a:lnTo>
                  <a:lnTo>
                    <a:pt x="87261" y="304812"/>
                  </a:lnTo>
                  <a:lnTo>
                    <a:pt x="87477" y="304812"/>
                  </a:lnTo>
                  <a:lnTo>
                    <a:pt x="87477" y="289318"/>
                  </a:lnTo>
                  <a:lnTo>
                    <a:pt x="87718" y="289318"/>
                  </a:lnTo>
                  <a:lnTo>
                    <a:pt x="87718" y="285953"/>
                  </a:lnTo>
                  <a:lnTo>
                    <a:pt x="87934" y="285953"/>
                  </a:lnTo>
                  <a:lnTo>
                    <a:pt x="87934" y="257263"/>
                  </a:lnTo>
                  <a:lnTo>
                    <a:pt x="88163" y="257263"/>
                  </a:lnTo>
                  <a:lnTo>
                    <a:pt x="88163" y="242900"/>
                  </a:lnTo>
                  <a:lnTo>
                    <a:pt x="88392" y="242900"/>
                  </a:lnTo>
                  <a:lnTo>
                    <a:pt x="88392" y="232067"/>
                  </a:lnTo>
                  <a:lnTo>
                    <a:pt x="88620" y="232067"/>
                  </a:lnTo>
                  <a:lnTo>
                    <a:pt x="88620" y="217424"/>
                  </a:lnTo>
                  <a:lnTo>
                    <a:pt x="88849" y="217424"/>
                  </a:lnTo>
                  <a:lnTo>
                    <a:pt x="88849" y="209550"/>
                  </a:lnTo>
                  <a:lnTo>
                    <a:pt x="89077" y="209550"/>
                  </a:lnTo>
                  <a:lnTo>
                    <a:pt x="89077" y="198907"/>
                  </a:lnTo>
                  <a:lnTo>
                    <a:pt x="89306" y="198907"/>
                  </a:lnTo>
                  <a:lnTo>
                    <a:pt x="89306" y="181622"/>
                  </a:lnTo>
                  <a:lnTo>
                    <a:pt x="89547" y="181622"/>
                  </a:lnTo>
                  <a:lnTo>
                    <a:pt x="89547" y="179158"/>
                  </a:lnTo>
                  <a:lnTo>
                    <a:pt x="89776" y="179158"/>
                  </a:lnTo>
                  <a:lnTo>
                    <a:pt x="89776" y="170827"/>
                  </a:lnTo>
                  <a:lnTo>
                    <a:pt x="90004" y="170827"/>
                  </a:lnTo>
                  <a:lnTo>
                    <a:pt x="90004" y="157378"/>
                  </a:lnTo>
                  <a:lnTo>
                    <a:pt x="90233" y="157378"/>
                  </a:lnTo>
                  <a:lnTo>
                    <a:pt x="90233" y="145503"/>
                  </a:lnTo>
                  <a:lnTo>
                    <a:pt x="90690" y="145503"/>
                  </a:lnTo>
                  <a:lnTo>
                    <a:pt x="90690" y="142963"/>
                  </a:lnTo>
                  <a:lnTo>
                    <a:pt x="90906" y="142963"/>
                  </a:lnTo>
                  <a:lnTo>
                    <a:pt x="90906" y="138061"/>
                  </a:lnTo>
                  <a:lnTo>
                    <a:pt x="91147" y="138061"/>
                  </a:lnTo>
                  <a:lnTo>
                    <a:pt x="91147" y="134531"/>
                  </a:lnTo>
                  <a:lnTo>
                    <a:pt x="91376" y="134531"/>
                  </a:lnTo>
                  <a:lnTo>
                    <a:pt x="91376" y="128117"/>
                  </a:lnTo>
                  <a:lnTo>
                    <a:pt x="91605" y="128117"/>
                  </a:lnTo>
                  <a:lnTo>
                    <a:pt x="91605" y="134937"/>
                  </a:lnTo>
                  <a:lnTo>
                    <a:pt x="91833" y="134937"/>
                  </a:lnTo>
                  <a:lnTo>
                    <a:pt x="91833" y="132727"/>
                  </a:lnTo>
                  <a:lnTo>
                    <a:pt x="92062" y="132727"/>
                  </a:lnTo>
                  <a:lnTo>
                    <a:pt x="92062" y="136118"/>
                  </a:lnTo>
                  <a:lnTo>
                    <a:pt x="92290" y="136118"/>
                  </a:lnTo>
                  <a:lnTo>
                    <a:pt x="92290" y="141554"/>
                  </a:lnTo>
                  <a:lnTo>
                    <a:pt x="92519" y="141554"/>
                  </a:lnTo>
                  <a:lnTo>
                    <a:pt x="92519" y="145821"/>
                  </a:lnTo>
                  <a:lnTo>
                    <a:pt x="92748" y="145821"/>
                  </a:lnTo>
                  <a:lnTo>
                    <a:pt x="92748" y="157187"/>
                  </a:lnTo>
                  <a:lnTo>
                    <a:pt x="92976" y="157187"/>
                  </a:lnTo>
                  <a:lnTo>
                    <a:pt x="92976" y="166522"/>
                  </a:lnTo>
                  <a:lnTo>
                    <a:pt x="93205" y="166522"/>
                  </a:lnTo>
                  <a:lnTo>
                    <a:pt x="93205" y="169164"/>
                  </a:lnTo>
                  <a:lnTo>
                    <a:pt x="93433" y="169164"/>
                  </a:lnTo>
                  <a:lnTo>
                    <a:pt x="93433" y="186893"/>
                  </a:lnTo>
                  <a:lnTo>
                    <a:pt x="93662" y="186893"/>
                  </a:lnTo>
                  <a:lnTo>
                    <a:pt x="93662" y="190690"/>
                  </a:lnTo>
                  <a:lnTo>
                    <a:pt x="93891" y="190690"/>
                  </a:lnTo>
                  <a:lnTo>
                    <a:pt x="93891" y="207086"/>
                  </a:lnTo>
                  <a:lnTo>
                    <a:pt x="94119" y="207086"/>
                  </a:lnTo>
                  <a:lnTo>
                    <a:pt x="94119" y="221411"/>
                  </a:lnTo>
                  <a:lnTo>
                    <a:pt x="94348" y="221411"/>
                  </a:lnTo>
                  <a:lnTo>
                    <a:pt x="94348" y="230822"/>
                  </a:lnTo>
                  <a:lnTo>
                    <a:pt x="94576" y="230822"/>
                  </a:lnTo>
                  <a:lnTo>
                    <a:pt x="94576" y="247891"/>
                  </a:lnTo>
                  <a:lnTo>
                    <a:pt x="94805" y="247891"/>
                  </a:lnTo>
                  <a:lnTo>
                    <a:pt x="94805" y="259715"/>
                  </a:lnTo>
                  <a:lnTo>
                    <a:pt x="95034" y="259715"/>
                  </a:lnTo>
                  <a:lnTo>
                    <a:pt x="95034" y="269405"/>
                  </a:lnTo>
                  <a:lnTo>
                    <a:pt x="95262" y="269405"/>
                  </a:lnTo>
                  <a:lnTo>
                    <a:pt x="95262" y="283222"/>
                  </a:lnTo>
                  <a:lnTo>
                    <a:pt x="95491" y="283222"/>
                  </a:lnTo>
                  <a:lnTo>
                    <a:pt x="95491" y="298754"/>
                  </a:lnTo>
                  <a:lnTo>
                    <a:pt x="95732" y="298754"/>
                  </a:lnTo>
                  <a:lnTo>
                    <a:pt x="95732" y="312623"/>
                  </a:lnTo>
                  <a:lnTo>
                    <a:pt x="95948" y="312623"/>
                  </a:lnTo>
                  <a:lnTo>
                    <a:pt x="95948" y="338328"/>
                  </a:lnTo>
                  <a:lnTo>
                    <a:pt x="96189" y="338328"/>
                  </a:lnTo>
                  <a:lnTo>
                    <a:pt x="96189" y="340321"/>
                  </a:lnTo>
                  <a:lnTo>
                    <a:pt x="96405" y="340321"/>
                  </a:lnTo>
                  <a:lnTo>
                    <a:pt x="96405" y="372364"/>
                  </a:lnTo>
                  <a:lnTo>
                    <a:pt x="96647" y="372364"/>
                  </a:lnTo>
                  <a:lnTo>
                    <a:pt x="96647" y="376809"/>
                  </a:lnTo>
                  <a:lnTo>
                    <a:pt x="96862" y="376809"/>
                  </a:lnTo>
                  <a:lnTo>
                    <a:pt x="96862" y="404215"/>
                  </a:lnTo>
                  <a:lnTo>
                    <a:pt x="97104" y="404215"/>
                  </a:lnTo>
                  <a:lnTo>
                    <a:pt x="97104" y="419989"/>
                  </a:lnTo>
                  <a:lnTo>
                    <a:pt x="97332" y="419989"/>
                  </a:lnTo>
                  <a:lnTo>
                    <a:pt x="97332" y="412381"/>
                  </a:lnTo>
                  <a:lnTo>
                    <a:pt x="97561" y="412381"/>
                  </a:lnTo>
                  <a:lnTo>
                    <a:pt x="97561" y="437413"/>
                  </a:lnTo>
                  <a:lnTo>
                    <a:pt x="97777" y="437413"/>
                  </a:lnTo>
                  <a:lnTo>
                    <a:pt x="97777" y="446671"/>
                  </a:lnTo>
                  <a:lnTo>
                    <a:pt x="98018" y="446671"/>
                  </a:lnTo>
                  <a:lnTo>
                    <a:pt x="98018" y="472567"/>
                  </a:lnTo>
                  <a:lnTo>
                    <a:pt x="98247" y="472567"/>
                  </a:lnTo>
                  <a:lnTo>
                    <a:pt x="98247" y="470801"/>
                  </a:lnTo>
                  <a:lnTo>
                    <a:pt x="98475" y="470801"/>
                  </a:lnTo>
                  <a:lnTo>
                    <a:pt x="98475" y="478459"/>
                  </a:lnTo>
                  <a:lnTo>
                    <a:pt x="98704" y="478459"/>
                  </a:lnTo>
                  <a:lnTo>
                    <a:pt x="98704" y="500608"/>
                  </a:lnTo>
                  <a:lnTo>
                    <a:pt x="98933" y="500608"/>
                  </a:lnTo>
                  <a:lnTo>
                    <a:pt x="98933" y="497992"/>
                  </a:lnTo>
                  <a:lnTo>
                    <a:pt x="99161" y="497992"/>
                  </a:lnTo>
                  <a:lnTo>
                    <a:pt x="99161" y="521335"/>
                  </a:lnTo>
                  <a:lnTo>
                    <a:pt x="99390" y="521335"/>
                  </a:lnTo>
                  <a:lnTo>
                    <a:pt x="99390" y="508698"/>
                  </a:lnTo>
                  <a:lnTo>
                    <a:pt x="99618" y="508698"/>
                  </a:lnTo>
                  <a:lnTo>
                    <a:pt x="99618" y="517207"/>
                  </a:lnTo>
                  <a:lnTo>
                    <a:pt x="99847" y="517207"/>
                  </a:lnTo>
                  <a:lnTo>
                    <a:pt x="99847" y="530529"/>
                  </a:lnTo>
                  <a:lnTo>
                    <a:pt x="100076" y="530529"/>
                  </a:lnTo>
                  <a:lnTo>
                    <a:pt x="100076" y="540270"/>
                  </a:lnTo>
                  <a:lnTo>
                    <a:pt x="100304" y="540270"/>
                  </a:lnTo>
                  <a:lnTo>
                    <a:pt x="100304" y="531799"/>
                  </a:lnTo>
                  <a:lnTo>
                    <a:pt x="100533" y="531799"/>
                  </a:lnTo>
                  <a:lnTo>
                    <a:pt x="100533" y="558609"/>
                  </a:lnTo>
                  <a:lnTo>
                    <a:pt x="100761" y="558609"/>
                  </a:lnTo>
                  <a:lnTo>
                    <a:pt x="100761" y="550595"/>
                  </a:lnTo>
                  <a:lnTo>
                    <a:pt x="100990" y="550595"/>
                  </a:lnTo>
                  <a:lnTo>
                    <a:pt x="100990" y="582650"/>
                  </a:lnTo>
                  <a:lnTo>
                    <a:pt x="101219" y="582650"/>
                  </a:lnTo>
                  <a:lnTo>
                    <a:pt x="101219" y="575068"/>
                  </a:lnTo>
                  <a:lnTo>
                    <a:pt x="101447" y="575068"/>
                  </a:lnTo>
                  <a:lnTo>
                    <a:pt x="101447" y="570204"/>
                  </a:lnTo>
                  <a:lnTo>
                    <a:pt x="101688" y="570204"/>
                  </a:lnTo>
                  <a:lnTo>
                    <a:pt x="101688" y="591502"/>
                  </a:lnTo>
                  <a:lnTo>
                    <a:pt x="101904" y="591502"/>
                  </a:lnTo>
                  <a:lnTo>
                    <a:pt x="101904" y="580936"/>
                  </a:lnTo>
                  <a:lnTo>
                    <a:pt x="102133" y="580936"/>
                  </a:lnTo>
                  <a:lnTo>
                    <a:pt x="102133" y="603770"/>
                  </a:lnTo>
                  <a:lnTo>
                    <a:pt x="102362" y="603770"/>
                  </a:lnTo>
                  <a:lnTo>
                    <a:pt x="102362" y="622399"/>
                  </a:lnTo>
                  <a:lnTo>
                    <a:pt x="102590" y="622399"/>
                  </a:lnTo>
                  <a:lnTo>
                    <a:pt x="102590" y="604761"/>
                  </a:lnTo>
                  <a:lnTo>
                    <a:pt x="102819" y="604761"/>
                  </a:lnTo>
                  <a:lnTo>
                    <a:pt x="102819" y="598957"/>
                  </a:lnTo>
                  <a:lnTo>
                    <a:pt x="103047" y="598957"/>
                  </a:lnTo>
                  <a:lnTo>
                    <a:pt x="103047" y="625707"/>
                  </a:lnTo>
                  <a:lnTo>
                    <a:pt x="103276" y="625707"/>
                  </a:lnTo>
                  <a:lnTo>
                    <a:pt x="103276" y="642133"/>
                  </a:lnTo>
                  <a:lnTo>
                    <a:pt x="103517" y="642133"/>
                  </a:lnTo>
                  <a:lnTo>
                    <a:pt x="103517" y="625707"/>
                  </a:lnTo>
                  <a:lnTo>
                    <a:pt x="103733" y="625707"/>
                  </a:lnTo>
                  <a:lnTo>
                    <a:pt x="103733" y="623495"/>
                  </a:lnTo>
                  <a:lnTo>
                    <a:pt x="103974" y="623495"/>
                  </a:lnTo>
                  <a:lnTo>
                    <a:pt x="103974" y="633719"/>
                  </a:lnTo>
                  <a:lnTo>
                    <a:pt x="104203" y="633719"/>
                  </a:lnTo>
                  <a:lnTo>
                    <a:pt x="104203" y="647133"/>
                  </a:lnTo>
                  <a:lnTo>
                    <a:pt x="104432" y="647133"/>
                  </a:lnTo>
                  <a:lnTo>
                    <a:pt x="104432" y="657621"/>
                  </a:lnTo>
                  <a:lnTo>
                    <a:pt x="104660" y="657621"/>
                  </a:lnTo>
                  <a:lnTo>
                    <a:pt x="104660" y="667369"/>
                  </a:lnTo>
                  <a:lnTo>
                    <a:pt x="104876" y="667369"/>
                  </a:lnTo>
                  <a:lnTo>
                    <a:pt x="104876" y="671734"/>
                  </a:lnTo>
                  <a:lnTo>
                    <a:pt x="105117" y="671734"/>
                  </a:lnTo>
                  <a:lnTo>
                    <a:pt x="105117" y="661728"/>
                  </a:lnTo>
                  <a:lnTo>
                    <a:pt x="105333" y="661728"/>
                  </a:lnTo>
                  <a:lnTo>
                    <a:pt x="105333" y="649698"/>
                  </a:lnTo>
                  <a:lnTo>
                    <a:pt x="105575" y="649698"/>
                  </a:lnTo>
                  <a:lnTo>
                    <a:pt x="105575" y="677727"/>
                  </a:lnTo>
                  <a:lnTo>
                    <a:pt x="105803" y="677727"/>
                  </a:lnTo>
                  <a:lnTo>
                    <a:pt x="105803" y="679260"/>
                  </a:lnTo>
                  <a:lnTo>
                    <a:pt x="106032" y="679260"/>
                  </a:lnTo>
                  <a:lnTo>
                    <a:pt x="106032" y="663117"/>
                  </a:lnTo>
                  <a:lnTo>
                    <a:pt x="106260" y="663117"/>
                  </a:lnTo>
                  <a:lnTo>
                    <a:pt x="106260" y="674706"/>
                  </a:lnTo>
                  <a:lnTo>
                    <a:pt x="106489" y="674706"/>
                  </a:lnTo>
                  <a:lnTo>
                    <a:pt x="106489" y="688770"/>
                  </a:lnTo>
                  <a:lnTo>
                    <a:pt x="106718" y="688770"/>
                  </a:lnTo>
                  <a:lnTo>
                    <a:pt x="106718" y="679260"/>
                  </a:lnTo>
                  <a:lnTo>
                    <a:pt x="106946" y="679260"/>
                  </a:lnTo>
                  <a:lnTo>
                    <a:pt x="106946" y="723075"/>
                  </a:lnTo>
                  <a:lnTo>
                    <a:pt x="107175" y="723075"/>
                  </a:lnTo>
                  <a:lnTo>
                    <a:pt x="107175" y="698861"/>
                  </a:lnTo>
                  <a:lnTo>
                    <a:pt x="107403" y="698861"/>
                  </a:lnTo>
                  <a:lnTo>
                    <a:pt x="107403" y="705940"/>
                  </a:lnTo>
                  <a:lnTo>
                    <a:pt x="107632" y="705940"/>
                  </a:lnTo>
                  <a:lnTo>
                    <a:pt x="107632" y="692070"/>
                  </a:lnTo>
                  <a:lnTo>
                    <a:pt x="107861" y="692070"/>
                  </a:lnTo>
                  <a:lnTo>
                    <a:pt x="107861" y="698861"/>
                  </a:lnTo>
                  <a:lnTo>
                    <a:pt x="108089" y="698861"/>
                  </a:lnTo>
                  <a:lnTo>
                    <a:pt x="108089" y="721081"/>
                  </a:lnTo>
                  <a:lnTo>
                    <a:pt x="108318" y="721081"/>
                  </a:lnTo>
                  <a:lnTo>
                    <a:pt x="108318" y="692070"/>
                  </a:lnTo>
                  <a:lnTo>
                    <a:pt x="108546" y="692070"/>
                  </a:lnTo>
                  <a:lnTo>
                    <a:pt x="108546" y="766325"/>
                  </a:lnTo>
                  <a:lnTo>
                    <a:pt x="108775" y="766325"/>
                  </a:lnTo>
                  <a:lnTo>
                    <a:pt x="108775" y="695432"/>
                  </a:lnTo>
                  <a:lnTo>
                    <a:pt x="109004" y="695432"/>
                  </a:lnTo>
                  <a:lnTo>
                    <a:pt x="109004" y="715237"/>
                  </a:lnTo>
                  <a:lnTo>
                    <a:pt x="109232" y="715237"/>
                  </a:lnTo>
                  <a:lnTo>
                    <a:pt x="109232" y="702363"/>
                  </a:lnTo>
                  <a:lnTo>
                    <a:pt x="109461" y="702363"/>
                  </a:lnTo>
                  <a:lnTo>
                    <a:pt x="109461" y="713337"/>
                  </a:lnTo>
                  <a:lnTo>
                    <a:pt x="109918" y="713337"/>
                  </a:lnTo>
                  <a:lnTo>
                    <a:pt x="109918" y="711457"/>
                  </a:lnTo>
                  <a:lnTo>
                    <a:pt x="110159" y="711457"/>
                  </a:lnTo>
                  <a:lnTo>
                    <a:pt x="110159" y="777071"/>
                  </a:lnTo>
                  <a:lnTo>
                    <a:pt x="110375" y="777071"/>
                  </a:lnTo>
                  <a:lnTo>
                    <a:pt x="110375" y="707757"/>
                  </a:lnTo>
                  <a:lnTo>
                    <a:pt x="110617" y="707757"/>
                  </a:lnTo>
                  <a:lnTo>
                    <a:pt x="110617" y="729202"/>
                  </a:lnTo>
                  <a:lnTo>
                    <a:pt x="110832" y="729202"/>
                  </a:lnTo>
                  <a:lnTo>
                    <a:pt x="110832" y="705940"/>
                  </a:lnTo>
                  <a:lnTo>
                    <a:pt x="111074" y="705940"/>
                  </a:lnTo>
                  <a:lnTo>
                    <a:pt x="111074" y="688770"/>
                  </a:lnTo>
                  <a:lnTo>
                    <a:pt x="111290" y="688770"/>
                  </a:lnTo>
                  <a:lnTo>
                    <a:pt x="111290" y="735562"/>
                  </a:lnTo>
                  <a:lnTo>
                    <a:pt x="111531" y="735562"/>
                  </a:lnTo>
                  <a:lnTo>
                    <a:pt x="111531" y="711457"/>
                  </a:lnTo>
                  <a:lnTo>
                    <a:pt x="111747" y="711457"/>
                  </a:lnTo>
                  <a:lnTo>
                    <a:pt x="111747" y="705940"/>
                  </a:lnTo>
                  <a:lnTo>
                    <a:pt x="111975" y="705940"/>
                  </a:lnTo>
                  <a:lnTo>
                    <a:pt x="111975" y="713337"/>
                  </a:lnTo>
                  <a:lnTo>
                    <a:pt x="112217" y="713337"/>
                  </a:lnTo>
                  <a:lnTo>
                    <a:pt x="112217" y="733409"/>
                  </a:lnTo>
                  <a:lnTo>
                    <a:pt x="112445" y="733409"/>
                  </a:lnTo>
                  <a:lnTo>
                    <a:pt x="112445" y="729202"/>
                  </a:lnTo>
                  <a:lnTo>
                    <a:pt x="112674" y="729202"/>
                  </a:lnTo>
                  <a:lnTo>
                    <a:pt x="112674" y="717167"/>
                  </a:lnTo>
                  <a:lnTo>
                    <a:pt x="112903" y="717167"/>
                  </a:lnTo>
                  <a:lnTo>
                    <a:pt x="112903" y="715237"/>
                  </a:lnTo>
                  <a:lnTo>
                    <a:pt x="113131" y="715237"/>
                  </a:lnTo>
                  <a:lnTo>
                    <a:pt x="113131" y="733409"/>
                  </a:lnTo>
                  <a:lnTo>
                    <a:pt x="113360" y="733409"/>
                  </a:lnTo>
                  <a:lnTo>
                    <a:pt x="113360" y="692070"/>
                  </a:lnTo>
                  <a:lnTo>
                    <a:pt x="113588" y="692070"/>
                  </a:lnTo>
                  <a:lnTo>
                    <a:pt x="113588" y="717167"/>
                  </a:lnTo>
                  <a:lnTo>
                    <a:pt x="113817" y="717167"/>
                  </a:lnTo>
                  <a:lnTo>
                    <a:pt x="113817" y="721081"/>
                  </a:lnTo>
                  <a:lnTo>
                    <a:pt x="114046" y="721081"/>
                  </a:lnTo>
                  <a:lnTo>
                    <a:pt x="114046" y="737730"/>
                  </a:lnTo>
                  <a:lnTo>
                    <a:pt x="114274" y="737730"/>
                  </a:lnTo>
                  <a:lnTo>
                    <a:pt x="114274" y="739937"/>
                  </a:lnTo>
                  <a:lnTo>
                    <a:pt x="114503" y="739937"/>
                  </a:lnTo>
                  <a:lnTo>
                    <a:pt x="114503" y="715237"/>
                  </a:lnTo>
                  <a:lnTo>
                    <a:pt x="114731" y="715237"/>
                  </a:lnTo>
                  <a:lnTo>
                    <a:pt x="114731" y="758705"/>
                  </a:lnTo>
                  <a:lnTo>
                    <a:pt x="114960" y="758705"/>
                  </a:lnTo>
                  <a:lnTo>
                    <a:pt x="114960" y="709602"/>
                  </a:lnTo>
                  <a:lnTo>
                    <a:pt x="115189" y="709602"/>
                  </a:lnTo>
                  <a:lnTo>
                    <a:pt x="115189" y="749061"/>
                  </a:lnTo>
                  <a:lnTo>
                    <a:pt x="115417" y="749061"/>
                  </a:lnTo>
                  <a:lnTo>
                    <a:pt x="115417" y="753813"/>
                  </a:lnTo>
                  <a:lnTo>
                    <a:pt x="115646" y="753813"/>
                  </a:lnTo>
                  <a:lnTo>
                    <a:pt x="115646" y="700608"/>
                  </a:lnTo>
                  <a:lnTo>
                    <a:pt x="115874" y="700608"/>
                  </a:lnTo>
                  <a:lnTo>
                    <a:pt x="115874" y="746734"/>
                  </a:lnTo>
                  <a:lnTo>
                    <a:pt x="116103" y="746734"/>
                  </a:lnTo>
                  <a:lnTo>
                    <a:pt x="116103" y="733409"/>
                  </a:lnTo>
                  <a:lnTo>
                    <a:pt x="116332" y="733409"/>
                  </a:lnTo>
                  <a:lnTo>
                    <a:pt x="116332" y="717167"/>
                  </a:lnTo>
                  <a:lnTo>
                    <a:pt x="116560" y="717167"/>
                  </a:lnTo>
                  <a:lnTo>
                    <a:pt x="116560" y="715237"/>
                  </a:lnTo>
                  <a:lnTo>
                    <a:pt x="116789" y="715237"/>
                  </a:lnTo>
                  <a:lnTo>
                    <a:pt x="116789" y="727133"/>
                  </a:lnTo>
                  <a:lnTo>
                    <a:pt x="117246" y="727133"/>
                  </a:lnTo>
                  <a:lnTo>
                    <a:pt x="117246" y="700608"/>
                  </a:lnTo>
                  <a:lnTo>
                    <a:pt x="117475" y="700608"/>
                  </a:lnTo>
                  <a:lnTo>
                    <a:pt x="117475" y="702363"/>
                  </a:lnTo>
                  <a:lnTo>
                    <a:pt x="117716" y="702363"/>
                  </a:lnTo>
                  <a:lnTo>
                    <a:pt x="117716" y="704145"/>
                  </a:lnTo>
                  <a:lnTo>
                    <a:pt x="117944" y="704145"/>
                  </a:lnTo>
                  <a:lnTo>
                    <a:pt x="117944" y="721081"/>
                  </a:lnTo>
                  <a:lnTo>
                    <a:pt x="118173" y="721081"/>
                  </a:lnTo>
                  <a:lnTo>
                    <a:pt x="118173" y="717167"/>
                  </a:lnTo>
                  <a:lnTo>
                    <a:pt x="118402" y="717167"/>
                  </a:lnTo>
                  <a:lnTo>
                    <a:pt x="118402" y="723075"/>
                  </a:lnTo>
                  <a:lnTo>
                    <a:pt x="118630" y="723075"/>
                  </a:lnTo>
                  <a:lnTo>
                    <a:pt x="118630" y="742170"/>
                  </a:lnTo>
                  <a:lnTo>
                    <a:pt x="118846" y="742170"/>
                  </a:lnTo>
                  <a:lnTo>
                    <a:pt x="118846" y="700608"/>
                  </a:lnTo>
                  <a:lnTo>
                    <a:pt x="119087" y="700608"/>
                  </a:lnTo>
                  <a:lnTo>
                    <a:pt x="119087" y="715237"/>
                  </a:lnTo>
                  <a:lnTo>
                    <a:pt x="119303" y="715237"/>
                  </a:lnTo>
                  <a:lnTo>
                    <a:pt x="119303" y="698861"/>
                  </a:lnTo>
                  <a:lnTo>
                    <a:pt x="119545" y="698861"/>
                  </a:lnTo>
                  <a:lnTo>
                    <a:pt x="119545" y="705940"/>
                  </a:lnTo>
                  <a:lnTo>
                    <a:pt x="119761" y="705940"/>
                  </a:lnTo>
                  <a:lnTo>
                    <a:pt x="119761" y="687153"/>
                  </a:lnTo>
                  <a:lnTo>
                    <a:pt x="120002" y="687153"/>
                  </a:lnTo>
                  <a:lnTo>
                    <a:pt x="120002" y="697139"/>
                  </a:lnTo>
                  <a:lnTo>
                    <a:pt x="120459" y="697139"/>
                  </a:lnTo>
                  <a:lnTo>
                    <a:pt x="120459" y="702363"/>
                  </a:lnTo>
                  <a:lnTo>
                    <a:pt x="120688" y="702363"/>
                  </a:lnTo>
                  <a:lnTo>
                    <a:pt x="120688" y="697139"/>
                  </a:lnTo>
                  <a:lnTo>
                    <a:pt x="120916" y="697139"/>
                  </a:lnTo>
                  <a:lnTo>
                    <a:pt x="120916" y="676205"/>
                  </a:lnTo>
                  <a:lnTo>
                    <a:pt x="121145" y="676205"/>
                  </a:lnTo>
                  <a:lnTo>
                    <a:pt x="121145" y="702363"/>
                  </a:lnTo>
                  <a:lnTo>
                    <a:pt x="121373" y="702363"/>
                  </a:lnTo>
                  <a:lnTo>
                    <a:pt x="121373" y="690412"/>
                  </a:lnTo>
                  <a:lnTo>
                    <a:pt x="121602" y="690412"/>
                  </a:lnTo>
                  <a:lnTo>
                    <a:pt x="121602" y="679260"/>
                  </a:lnTo>
                  <a:lnTo>
                    <a:pt x="121831" y="679260"/>
                  </a:lnTo>
                  <a:lnTo>
                    <a:pt x="121831" y="693737"/>
                  </a:lnTo>
                  <a:lnTo>
                    <a:pt x="122059" y="693737"/>
                  </a:lnTo>
                  <a:lnTo>
                    <a:pt x="122059" y="682371"/>
                  </a:lnTo>
                  <a:lnTo>
                    <a:pt x="122288" y="682371"/>
                  </a:lnTo>
                  <a:lnTo>
                    <a:pt x="122288" y="702363"/>
                  </a:lnTo>
                  <a:lnTo>
                    <a:pt x="122516" y="702363"/>
                  </a:lnTo>
                  <a:lnTo>
                    <a:pt x="122516" y="682371"/>
                  </a:lnTo>
                  <a:lnTo>
                    <a:pt x="122745" y="682371"/>
                  </a:lnTo>
                  <a:lnTo>
                    <a:pt x="122745" y="680813"/>
                  </a:lnTo>
                  <a:lnTo>
                    <a:pt x="122974" y="680813"/>
                  </a:lnTo>
                  <a:lnTo>
                    <a:pt x="122974" y="653608"/>
                  </a:lnTo>
                  <a:lnTo>
                    <a:pt x="123202" y="653608"/>
                  </a:lnTo>
                  <a:lnTo>
                    <a:pt x="123202" y="667369"/>
                  </a:lnTo>
                  <a:lnTo>
                    <a:pt x="123431" y="667369"/>
                  </a:lnTo>
                  <a:lnTo>
                    <a:pt x="123431" y="679260"/>
                  </a:lnTo>
                  <a:lnTo>
                    <a:pt x="123659" y="679260"/>
                  </a:lnTo>
                  <a:lnTo>
                    <a:pt x="123659" y="671734"/>
                  </a:lnTo>
                  <a:lnTo>
                    <a:pt x="123888" y="671734"/>
                  </a:lnTo>
                  <a:lnTo>
                    <a:pt x="123888" y="690412"/>
                  </a:lnTo>
                  <a:lnTo>
                    <a:pt x="124117" y="690412"/>
                  </a:lnTo>
                  <a:lnTo>
                    <a:pt x="124117" y="683948"/>
                  </a:lnTo>
                  <a:lnTo>
                    <a:pt x="124345" y="683948"/>
                  </a:lnTo>
                  <a:lnTo>
                    <a:pt x="124345" y="692070"/>
                  </a:lnTo>
                  <a:lnTo>
                    <a:pt x="124587" y="692070"/>
                  </a:lnTo>
                  <a:lnTo>
                    <a:pt x="124587" y="647133"/>
                  </a:lnTo>
                  <a:lnTo>
                    <a:pt x="124802" y="647133"/>
                  </a:lnTo>
                  <a:lnTo>
                    <a:pt x="124802" y="692070"/>
                  </a:lnTo>
                  <a:lnTo>
                    <a:pt x="125044" y="692070"/>
                  </a:lnTo>
                  <a:lnTo>
                    <a:pt x="125044" y="623495"/>
                  </a:lnTo>
                  <a:lnTo>
                    <a:pt x="125260" y="623495"/>
                  </a:lnTo>
                  <a:lnTo>
                    <a:pt x="125260" y="622399"/>
                  </a:lnTo>
                  <a:lnTo>
                    <a:pt x="125501" y="622399"/>
                  </a:lnTo>
                  <a:lnTo>
                    <a:pt x="125501" y="644613"/>
                  </a:lnTo>
                  <a:lnTo>
                    <a:pt x="125717" y="644613"/>
                  </a:lnTo>
                  <a:lnTo>
                    <a:pt x="125717" y="633719"/>
                  </a:lnTo>
                  <a:lnTo>
                    <a:pt x="125945" y="633719"/>
                  </a:lnTo>
                  <a:lnTo>
                    <a:pt x="125945" y="632553"/>
                  </a:lnTo>
                  <a:lnTo>
                    <a:pt x="126187" y="632553"/>
                  </a:lnTo>
                  <a:lnTo>
                    <a:pt x="126187" y="618072"/>
                  </a:lnTo>
                  <a:lnTo>
                    <a:pt x="126403" y="618072"/>
                  </a:lnTo>
                  <a:lnTo>
                    <a:pt x="126403" y="642133"/>
                  </a:lnTo>
                  <a:lnTo>
                    <a:pt x="126644" y="642133"/>
                  </a:lnTo>
                  <a:lnTo>
                    <a:pt x="126644" y="633719"/>
                  </a:lnTo>
                  <a:lnTo>
                    <a:pt x="126873" y="633719"/>
                  </a:lnTo>
                  <a:lnTo>
                    <a:pt x="126873" y="617010"/>
                  </a:lnTo>
                  <a:lnTo>
                    <a:pt x="127101" y="617010"/>
                  </a:lnTo>
                  <a:lnTo>
                    <a:pt x="127101" y="626828"/>
                  </a:lnTo>
                  <a:lnTo>
                    <a:pt x="127330" y="626828"/>
                  </a:lnTo>
                  <a:lnTo>
                    <a:pt x="127330" y="596125"/>
                  </a:lnTo>
                  <a:lnTo>
                    <a:pt x="127558" y="596125"/>
                  </a:lnTo>
                  <a:lnTo>
                    <a:pt x="127558" y="591502"/>
                  </a:lnTo>
                  <a:lnTo>
                    <a:pt x="127787" y="591502"/>
                  </a:lnTo>
                  <a:lnTo>
                    <a:pt x="127787" y="578408"/>
                  </a:lnTo>
                  <a:lnTo>
                    <a:pt x="128016" y="578408"/>
                  </a:lnTo>
                  <a:lnTo>
                    <a:pt x="128016" y="586143"/>
                  </a:lnTo>
                  <a:lnTo>
                    <a:pt x="128244" y="586143"/>
                  </a:lnTo>
                  <a:lnTo>
                    <a:pt x="128244" y="591502"/>
                  </a:lnTo>
                  <a:lnTo>
                    <a:pt x="128473" y="591502"/>
                  </a:lnTo>
                  <a:lnTo>
                    <a:pt x="128473" y="583514"/>
                  </a:lnTo>
                  <a:lnTo>
                    <a:pt x="128701" y="583514"/>
                  </a:lnTo>
                  <a:lnTo>
                    <a:pt x="128701" y="578408"/>
                  </a:lnTo>
                  <a:lnTo>
                    <a:pt x="128930" y="578408"/>
                  </a:lnTo>
                  <a:lnTo>
                    <a:pt x="128930" y="570204"/>
                  </a:lnTo>
                  <a:lnTo>
                    <a:pt x="129159" y="570204"/>
                  </a:lnTo>
                  <a:lnTo>
                    <a:pt x="129159" y="567817"/>
                  </a:lnTo>
                  <a:lnTo>
                    <a:pt x="129387" y="567817"/>
                  </a:lnTo>
                  <a:lnTo>
                    <a:pt x="129387" y="565467"/>
                  </a:lnTo>
                  <a:lnTo>
                    <a:pt x="129616" y="565467"/>
                  </a:lnTo>
                  <a:lnTo>
                    <a:pt x="129616" y="564692"/>
                  </a:lnTo>
                  <a:lnTo>
                    <a:pt x="129844" y="564692"/>
                  </a:lnTo>
                  <a:lnTo>
                    <a:pt x="129844" y="546392"/>
                  </a:lnTo>
                  <a:lnTo>
                    <a:pt x="130073" y="546392"/>
                  </a:lnTo>
                  <a:lnTo>
                    <a:pt x="130073" y="579234"/>
                  </a:lnTo>
                  <a:lnTo>
                    <a:pt x="130302" y="579234"/>
                  </a:lnTo>
                  <a:lnTo>
                    <a:pt x="130302" y="552754"/>
                  </a:lnTo>
                  <a:lnTo>
                    <a:pt x="130530" y="552754"/>
                  </a:lnTo>
                  <a:lnTo>
                    <a:pt x="130530" y="536956"/>
                  </a:lnTo>
                  <a:lnTo>
                    <a:pt x="130759" y="536956"/>
                  </a:lnTo>
                  <a:lnTo>
                    <a:pt x="130759" y="530529"/>
                  </a:lnTo>
                  <a:lnTo>
                    <a:pt x="130987" y="530529"/>
                  </a:lnTo>
                  <a:lnTo>
                    <a:pt x="130987" y="508152"/>
                  </a:lnTo>
                  <a:lnTo>
                    <a:pt x="131216" y="508152"/>
                  </a:lnTo>
                  <a:lnTo>
                    <a:pt x="131216" y="510933"/>
                  </a:lnTo>
                  <a:lnTo>
                    <a:pt x="131445" y="510933"/>
                  </a:lnTo>
                  <a:lnTo>
                    <a:pt x="131445" y="495427"/>
                  </a:lnTo>
                  <a:lnTo>
                    <a:pt x="131686" y="495427"/>
                  </a:lnTo>
                  <a:lnTo>
                    <a:pt x="131686" y="490893"/>
                  </a:lnTo>
                  <a:lnTo>
                    <a:pt x="131902" y="490893"/>
                  </a:lnTo>
                  <a:lnTo>
                    <a:pt x="131902" y="459320"/>
                  </a:lnTo>
                  <a:lnTo>
                    <a:pt x="132143" y="459320"/>
                  </a:lnTo>
                  <a:lnTo>
                    <a:pt x="132143" y="454863"/>
                  </a:lnTo>
                  <a:lnTo>
                    <a:pt x="132372" y="454863"/>
                  </a:lnTo>
                  <a:lnTo>
                    <a:pt x="132372" y="439216"/>
                  </a:lnTo>
                  <a:lnTo>
                    <a:pt x="132600" y="439216"/>
                  </a:lnTo>
                  <a:lnTo>
                    <a:pt x="132600" y="441413"/>
                  </a:lnTo>
                  <a:lnTo>
                    <a:pt x="132816" y="441413"/>
                  </a:lnTo>
                  <a:lnTo>
                    <a:pt x="132816" y="414883"/>
                  </a:lnTo>
                  <a:lnTo>
                    <a:pt x="133057" y="414883"/>
                  </a:lnTo>
                  <a:lnTo>
                    <a:pt x="133057" y="400138"/>
                  </a:lnTo>
                  <a:lnTo>
                    <a:pt x="133273" y="400138"/>
                  </a:lnTo>
                  <a:lnTo>
                    <a:pt x="133273" y="393915"/>
                  </a:lnTo>
                  <a:lnTo>
                    <a:pt x="133515" y="393915"/>
                  </a:lnTo>
                  <a:lnTo>
                    <a:pt x="133515" y="366852"/>
                  </a:lnTo>
                  <a:lnTo>
                    <a:pt x="133731" y="366852"/>
                  </a:lnTo>
                  <a:lnTo>
                    <a:pt x="133731" y="359702"/>
                  </a:lnTo>
                  <a:lnTo>
                    <a:pt x="133972" y="359702"/>
                  </a:lnTo>
                  <a:lnTo>
                    <a:pt x="133972" y="327558"/>
                  </a:lnTo>
                  <a:lnTo>
                    <a:pt x="134188" y="327558"/>
                  </a:lnTo>
                  <a:lnTo>
                    <a:pt x="134188" y="322973"/>
                  </a:lnTo>
                  <a:lnTo>
                    <a:pt x="134429" y="322973"/>
                  </a:lnTo>
                  <a:lnTo>
                    <a:pt x="134429" y="304647"/>
                  </a:lnTo>
                  <a:lnTo>
                    <a:pt x="134658" y="304647"/>
                  </a:lnTo>
                  <a:lnTo>
                    <a:pt x="134658" y="289166"/>
                  </a:lnTo>
                  <a:lnTo>
                    <a:pt x="134886" y="289166"/>
                  </a:lnTo>
                  <a:lnTo>
                    <a:pt x="134886" y="276656"/>
                  </a:lnTo>
                  <a:lnTo>
                    <a:pt x="135115" y="276656"/>
                  </a:lnTo>
                  <a:lnTo>
                    <a:pt x="135115" y="255193"/>
                  </a:lnTo>
                  <a:lnTo>
                    <a:pt x="135343" y="255193"/>
                  </a:lnTo>
                  <a:lnTo>
                    <a:pt x="135343" y="233540"/>
                  </a:lnTo>
                  <a:lnTo>
                    <a:pt x="135572" y="233540"/>
                  </a:lnTo>
                  <a:lnTo>
                    <a:pt x="135572" y="228434"/>
                  </a:lnTo>
                  <a:lnTo>
                    <a:pt x="135801" y="228434"/>
                  </a:lnTo>
                  <a:lnTo>
                    <a:pt x="135801" y="206552"/>
                  </a:lnTo>
                  <a:lnTo>
                    <a:pt x="136029" y="206552"/>
                  </a:lnTo>
                  <a:lnTo>
                    <a:pt x="136029" y="189788"/>
                  </a:lnTo>
                  <a:lnTo>
                    <a:pt x="136258" y="189788"/>
                  </a:lnTo>
                  <a:lnTo>
                    <a:pt x="136258" y="174574"/>
                  </a:lnTo>
                  <a:lnTo>
                    <a:pt x="136486" y="174574"/>
                  </a:lnTo>
                  <a:lnTo>
                    <a:pt x="136486" y="162204"/>
                  </a:lnTo>
                  <a:lnTo>
                    <a:pt x="136715" y="162204"/>
                  </a:lnTo>
                  <a:lnTo>
                    <a:pt x="136715" y="153543"/>
                  </a:lnTo>
                  <a:lnTo>
                    <a:pt x="136944" y="153543"/>
                  </a:lnTo>
                  <a:lnTo>
                    <a:pt x="136944" y="145503"/>
                  </a:lnTo>
                  <a:lnTo>
                    <a:pt x="137172" y="145503"/>
                  </a:lnTo>
                  <a:lnTo>
                    <a:pt x="137172" y="126949"/>
                  </a:lnTo>
                  <a:lnTo>
                    <a:pt x="137401" y="126949"/>
                  </a:lnTo>
                  <a:lnTo>
                    <a:pt x="137401" y="128625"/>
                  </a:lnTo>
                  <a:lnTo>
                    <a:pt x="137629" y="128625"/>
                  </a:lnTo>
                  <a:lnTo>
                    <a:pt x="137629" y="110756"/>
                  </a:lnTo>
                  <a:lnTo>
                    <a:pt x="137858" y="110756"/>
                  </a:lnTo>
                  <a:lnTo>
                    <a:pt x="137858" y="110299"/>
                  </a:lnTo>
                  <a:lnTo>
                    <a:pt x="138087" y="110299"/>
                  </a:lnTo>
                  <a:lnTo>
                    <a:pt x="138087" y="105575"/>
                  </a:lnTo>
                  <a:lnTo>
                    <a:pt x="138315" y="105575"/>
                  </a:lnTo>
                  <a:lnTo>
                    <a:pt x="138315" y="100558"/>
                  </a:lnTo>
                  <a:lnTo>
                    <a:pt x="138544" y="100558"/>
                  </a:lnTo>
                  <a:lnTo>
                    <a:pt x="138544" y="98894"/>
                  </a:lnTo>
                  <a:lnTo>
                    <a:pt x="138772" y="98894"/>
                  </a:lnTo>
                  <a:lnTo>
                    <a:pt x="138772" y="102514"/>
                  </a:lnTo>
                  <a:lnTo>
                    <a:pt x="139014" y="102514"/>
                  </a:lnTo>
                  <a:lnTo>
                    <a:pt x="139014" y="98894"/>
                  </a:lnTo>
                  <a:lnTo>
                    <a:pt x="139230" y="98894"/>
                  </a:lnTo>
                  <a:lnTo>
                    <a:pt x="139230" y="103390"/>
                  </a:lnTo>
                  <a:lnTo>
                    <a:pt x="139471" y="103390"/>
                  </a:lnTo>
                  <a:lnTo>
                    <a:pt x="139471" y="103822"/>
                  </a:lnTo>
                  <a:lnTo>
                    <a:pt x="139687" y="103822"/>
                  </a:lnTo>
                  <a:lnTo>
                    <a:pt x="139687" y="109893"/>
                  </a:lnTo>
                  <a:lnTo>
                    <a:pt x="139915" y="109893"/>
                  </a:lnTo>
                  <a:lnTo>
                    <a:pt x="139915" y="104597"/>
                  </a:lnTo>
                  <a:lnTo>
                    <a:pt x="140157" y="104597"/>
                  </a:lnTo>
                  <a:lnTo>
                    <a:pt x="140157" y="111366"/>
                  </a:lnTo>
                  <a:lnTo>
                    <a:pt x="140373" y="111366"/>
                  </a:lnTo>
                  <a:lnTo>
                    <a:pt x="140373" y="119214"/>
                  </a:lnTo>
                  <a:lnTo>
                    <a:pt x="140614" y="119214"/>
                  </a:lnTo>
                  <a:lnTo>
                    <a:pt x="140614" y="125768"/>
                  </a:lnTo>
                  <a:lnTo>
                    <a:pt x="140830" y="125768"/>
                  </a:lnTo>
                  <a:lnTo>
                    <a:pt x="140830" y="131864"/>
                  </a:lnTo>
                  <a:lnTo>
                    <a:pt x="141071" y="131864"/>
                  </a:lnTo>
                  <a:lnTo>
                    <a:pt x="141071" y="131521"/>
                  </a:lnTo>
                  <a:lnTo>
                    <a:pt x="141300" y="131521"/>
                  </a:lnTo>
                  <a:lnTo>
                    <a:pt x="141300" y="130670"/>
                  </a:lnTo>
                  <a:lnTo>
                    <a:pt x="141528" y="130670"/>
                  </a:lnTo>
                  <a:lnTo>
                    <a:pt x="141528" y="131013"/>
                  </a:lnTo>
                  <a:lnTo>
                    <a:pt x="141757" y="131013"/>
                  </a:lnTo>
                  <a:lnTo>
                    <a:pt x="141757" y="125666"/>
                  </a:lnTo>
                  <a:lnTo>
                    <a:pt x="141986" y="125666"/>
                  </a:lnTo>
                  <a:lnTo>
                    <a:pt x="141986" y="123253"/>
                  </a:lnTo>
                  <a:lnTo>
                    <a:pt x="142214" y="123253"/>
                  </a:lnTo>
                  <a:lnTo>
                    <a:pt x="142214" y="119849"/>
                  </a:lnTo>
                  <a:lnTo>
                    <a:pt x="142443" y="119849"/>
                  </a:lnTo>
                  <a:lnTo>
                    <a:pt x="142443" y="109397"/>
                  </a:lnTo>
                  <a:lnTo>
                    <a:pt x="142671" y="109397"/>
                  </a:lnTo>
                  <a:lnTo>
                    <a:pt x="142671" y="105371"/>
                  </a:lnTo>
                  <a:lnTo>
                    <a:pt x="142900" y="105371"/>
                  </a:lnTo>
                  <a:lnTo>
                    <a:pt x="142900" y="90360"/>
                  </a:lnTo>
                  <a:lnTo>
                    <a:pt x="143129" y="90360"/>
                  </a:lnTo>
                  <a:lnTo>
                    <a:pt x="143129" y="81686"/>
                  </a:lnTo>
                  <a:lnTo>
                    <a:pt x="143357" y="81686"/>
                  </a:lnTo>
                  <a:lnTo>
                    <a:pt x="143357" y="72161"/>
                  </a:lnTo>
                  <a:lnTo>
                    <a:pt x="143586" y="72161"/>
                  </a:lnTo>
                  <a:lnTo>
                    <a:pt x="143586" y="57492"/>
                  </a:lnTo>
                  <a:lnTo>
                    <a:pt x="143814" y="57492"/>
                  </a:lnTo>
                  <a:lnTo>
                    <a:pt x="143814" y="51155"/>
                  </a:lnTo>
                  <a:lnTo>
                    <a:pt x="144043" y="51155"/>
                  </a:lnTo>
                  <a:lnTo>
                    <a:pt x="144043" y="38887"/>
                  </a:lnTo>
                  <a:lnTo>
                    <a:pt x="144272" y="38887"/>
                  </a:lnTo>
                  <a:lnTo>
                    <a:pt x="144272" y="32131"/>
                  </a:lnTo>
                  <a:lnTo>
                    <a:pt x="144500" y="32131"/>
                  </a:lnTo>
                  <a:lnTo>
                    <a:pt x="144500" y="21869"/>
                  </a:lnTo>
                  <a:lnTo>
                    <a:pt x="144729" y="21869"/>
                  </a:lnTo>
                  <a:lnTo>
                    <a:pt x="144729" y="14465"/>
                  </a:lnTo>
                  <a:lnTo>
                    <a:pt x="144957" y="14465"/>
                  </a:lnTo>
                  <a:lnTo>
                    <a:pt x="144957" y="9220"/>
                  </a:lnTo>
                  <a:lnTo>
                    <a:pt x="145186" y="9220"/>
                  </a:lnTo>
                  <a:lnTo>
                    <a:pt x="145186" y="2870"/>
                  </a:lnTo>
                  <a:lnTo>
                    <a:pt x="145415" y="2870"/>
                  </a:lnTo>
                  <a:lnTo>
                    <a:pt x="145415" y="3124"/>
                  </a:lnTo>
                  <a:lnTo>
                    <a:pt x="145656" y="3124"/>
                  </a:lnTo>
                  <a:lnTo>
                    <a:pt x="145656" y="2070"/>
                  </a:lnTo>
                  <a:lnTo>
                    <a:pt x="145872" y="2070"/>
                  </a:lnTo>
                  <a:lnTo>
                    <a:pt x="145872" y="0"/>
                  </a:lnTo>
                  <a:lnTo>
                    <a:pt x="146329" y="114"/>
                  </a:lnTo>
                  <a:lnTo>
                    <a:pt x="146329" y="2514"/>
                  </a:lnTo>
                  <a:lnTo>
                    <a:pt x="146570" y="2514"/>
                  </a:lnTo>
                  <a:lnTo>
                    <a:pt x="146570" y="8432"/>
                  </a:lnTo>
                  <a:lnTo>
                    <a:pt x="146786" y="8432"/>
                  </a:lnTo>
                  <a:lnTo>
                    <a:pt x="146786" y="11430"/>
                  </a:lnTo>
                  <a:lnTo>
                    <a:pt x="147015" y="11430"/>
                  </a:lnTo>
                  <a:lnTo>
                    <a:pt x="147015" y="19367"/>
                  </a:lnTo>
                  <a:lnTo>
                    <a:pt x="147243" y="19367"/>
                  </a:lnTo>
                  <a:lnTo>
                    <a:pt x="147243" y="29972"/>
                  </a:lnTo>
                  <a:lnTo>
                    <a:pt x="147485" y="29972"/>
                  </a:lnTo>
                  <a:lnTo>
                    <a:pt x="147485" y="38925"/>
                  </a:lnTo>
                  <a:lnTo>
                    <a:pt x="147701" y="38925"/>
                  </a:lnTo>
                  <a:lnTo>
                    <a:pt x="147701" y="51892"/>
                  </a:lnTo>
                  <a:lnTo>
                    <a:pt x="147942" y="51892"/>
                  </a:lnTo>
                  <a:lnTo>
                    <a:pt x="147942" y="64808"/>
                  </a:lnTo>
                  <a:lnTo>
                    <a:pt x="148170" y="64808"/>
                  </a:lnTo>
                  <a:lnTo>
                    <a:pt x="148170" y="81470"/>
                  </a:lnTo>
                  <a:lnTo>
                    <a:pt x="148399" y="81470"/>
                  </a:lnTo>
                  <a:lnTo>
                    <a:pt x="148399" y="97955"/>
                  </a:lnTo>
                  <a:lnTo>
                    <a:pt x="148628" y="97955"/>
                  </a:lnTo>
                  <a:lnTo>
                    <a:pt x="148628" y="111620"/>
                  </a:lnTo>
                  <a:lnTo>
                    <a:pt x="148856" y="111620"/>
                  </a:lnTo>
                  <a:lnTo>
                    <a:pt x="148856" y="133248"/>
                  </a:lnTo>
                  <a:lnTo>
                    <a:pt x="149085" y="133248"/>
                  </a:lnTo>
                  <a:lnTo>
                    <a:pt x="149085" y="148767"/>
                  </a:lnTo>
                  <a:lnTo>
                    <a:pt x="149313" y="148767"/>
                  </a:lnTo>
                  <a:lnTo>
                    <a:pt x="149313" y="160426"/>
                  </a:lnTo>
                  <a:lnTo>
                    <a:pt x="149542" y="160426"/>
                  </a:lnTo>
                  <a:lnTo>
                    <a:pt x="149542" y="185851"/>
                  </a:lnTo>
                  <a:lnTo>
                    <a:pt x="149771" y="185851"/>
                  </a:lnTo>
                  <a:lnTo>
                    <a:pt x="149771" y="200977"/>
                  </a:lnTo>
                  <a:lnTo>
                    <a:pt x="149999" y="200977"/>
                  </a:lnTo>
                  <a:lnTo>
                    <a:pt x="149999" y="224383"/>
                  </a:lnTo>
                  <a:lnTo>
                    <a:pt x="150228" y="224383"/>
                  </a:lnTo>
                  <a:lnTo>
                    <a:pt x="150228" y="241007"/>
                  </a:lnTo>
                  <a:lnTo>
                    <a:pt x="150456" y="241007"/>
                  </a:lnTo>
                  <a:lnTo>
                    <a:pt x="150456" y="271526"/>
                  </a:lnTo>
                  <a:lnTo>
                    <a:pt x="150685" y="271526"/>
                  </a:lnTo>
                  <a:lnTo>
                    <a:pt x="150685" y="286092"/>
                  </a:lnTo>
                  <a:lnTo>
                    <a:pt x="150914" y="286092"/>
                  </a:lnTo>
                  <a:lnTo>
                    <a:pt x="150914" y="296418"/>
                  </a:lnTo>
                  <a:lnTo>
                    <a:pt x="151142" y="296418"/>
                  </a:lnTo>
                  <a:lnTo>
                    <a:pt x="151142" y="317804"/>
                  </a:lnTo>
                  <a:lnTo>
                    <a:pt x="151371" y="317804"/>
                  </a:lnTo>
                  <a:lnTo>
                    <a:pt x="151371" y="347510"/>
                  </a:lnTo>
                  <a:lnTo>
                    <a:pt x="151599" y="347510"/>
                  </a:lnTo>
                  <a:lnTo>
                    <a:pt x="151599" y="356565"/>
                  </a:lnTo>
                  <a:lnTo>
                    <a:pt x="151828" y="356565"/>
                  </a:lnTo>
                  <a:lnTo>
                    <a:pt x="151828" y="348132"/>
                  </a:lnTo>
                  <a:lnTo>
                    <a:pt x="152057" y="348132"/>
                  </a:lnTo>
                  <a:lnTo>
                    <a:pt x="152057" y="375310"/>
                  </a:lnTo>
                  <a:lnTo>
                    <a:pt x="152285" y="375310"/>
                  </a:lnTo>
                  <a:lnTo>
                    <a:pt x="152285" y="401294"/>
                  </a:lnTo>
                  <a:lnTo>
                    <a:pt x="152514" y="401294"/>
                  </a:lnTo>
                  <a:lnTo>
                    <a:pt x="152514" y="412064"/>
                  </a:lnTo>
                  <a:lnTo>
                    <a:pt x="152742" y="412064"/>
                  </a:lnTo>
                  <a:lnTo>
                    <a:pt x="152742" y="428650"/>
                  </a:lnTo>
                  <a:lnTo>
                    <a:pt x="152971" y="428650"/>
                  </a:lnTo>
                  <a:lnTo>
                    <a:pt x="152971" y="427621"/>
                  </a:lnTo>
                  <a:lnTo>
                    <a:pt x="153200" y="427621"/>
                  </a:lnTo>
                  <a:lnTo>
                    <a:pt x="153200" y="442899"/>
                  </a:lnTo>
                  <a:lnTo>
                    <a:pt x="153441" y="442899"/>
                  </a:lnTo>
                  <a:lnTo>
                    <a:pt x="153441" y="450913"/>
                  </a:lnTo>
                  <a:lnTo>
                    <a:pt x="153657" y="450913"/>
                  </a:lnTo>
                  <a:lnTo>
                    <a:pt x="153657" y="473913"/>
                  </a:lnTo>
                  <a:lnTo>
                    <a:pt x="153885" y="473913"/>
                  </a:lnTo>
                  <a:lnTo>
                    <a:pt x="153885" y="472122"/>
                  </a:lnTo>
                  <a:lnTo>
                    <a:pt x="154127" y="472122"/>
                  </a:lnTo>
                  <a:lnTo>
                    <a:pt x="154127" y="477088"/>
                  </a:lnTo>
                  <a:lnTo>
                    <a:pt x="154343" y="477088"/>
                  </a:lnTo>
                  <a:lnTo>
                    <a:pt x="154343" y="481711"/>
                  </a:lnTo>
                  <a:lnTo>
                    <a:pt x="154584" y="481711"/>
                  </a:lnTo>
                  <a:lnTo>
                    <a:pt x="154584" y="516051"/>
                  </a:lnTo>
                  <a:lnTo>
                    <a:pt x="154800" y="516051"/>
                  </a:lnTo>
                  <a:lnTo>
                    <a:pt x="154800" y="503262"/>
                  </a:lnTo>
                  <a:lnTo>
                    <a:pt x="155041" y="503262"/>
                  </a:lnTo>
                  <a:lnTo>
                    <a:pt x="155041" y="516051"/>
                  </a:lnTo>
                  <a:lnTo>
                    <a:pt x="155257" y="516051"/>
                  </a:lnTo>
                  <a:lnTo>
                    <a:pt x="155257" y="512622"/>
                  </a:lnTo>
                  <a:lnTo>
                    <a:pt x="155498" y="512622"/>
                  </a:lnTo>
                  <a:lnTo>
                    <a:pt x="155498" y="533717"/>
                  </a:lnTo>
                  <a:lnTo>
                    <a:pt x="155727" y="533717"/>
                  </a:lnTo>
                  <a:lnTo>
                    <a:pt x="155727" y="528650"/>
                  </a:lnTo>
                  <a:lnTo>
                    <a:pt x="155956" y="528650"/>
                  </a:lnTo>
                  <a:lnTo>
                    <a:pt x="155956" y="537616"/>
                  </a:lnTo>
                  <a:lnTo>
                    <a:pt x="156184" y="537616"/>
                  </a:lnTo>
                  <a:lnTo>
                    <a:pt x="156184" y="531799"/>
                  </a:lnTo>
                  <a:lnTo>
                    <a:pt x="156413" y="531799"/>
                  </a:lnTo>
                  <a:lnTo>
                    <a:pt x="156413" y="566254"/>
                  </a:lnTo>
                  <a:lnTo>
                    <a:pt x="156641" y="566254"/>
                  </a:lnTo>
                  <a:lnTo>
                    <a:pt x="156641" y="564692"/>
                  </a:lnTo>
                  <a:lnTo>
                    <a:pt x="156870" y="564692"/>
                  </a:lnTo>
                  <a:lnTo>
                    <a:pt x="156870" y="559358"/>
                  </a:lnTo>
                  <a:lnTo>
                    <a:pt x="157099" y="559358"/>
                  </a:lnTo>
                  <a:lnTo>
                    <a:pt x="157099" y="565467"/>
                  </a:lnTo>
                  <a:lnTo>
                    <a:pt x="157327" y="565467"/>
                  </a:lnTo>
                  <a:lnTo>
                    <a:pt x="157327" y="572617"/>
                  </a:lnTo>
                  <a:lnTo>
                    <a:pt x="157556" y="572617"/>
                  </a:lnTo>
                  <a:lnTo>
                    <a:pt x="157556" y="592429"/>
                  </a:lnTo>
                  <a:lnTo>
                    <a:pt x="157784" y="592429"/>
                  </a:lnTo>
                  <a:lnTo>
                    <a:pt x="157784" y="610768"/>
                  </a:lnTo>
                  <a:lnTo>
                    <a:pt x="158013" y="610768"/>
                  </a:lnTo>
                  <a:lnTo>
                    <a:pt x="158013" y="599909"/>
                  </a:lnTo>
                  <a:lnTo>
                    <a:pt x="158242" y="599909"/>
                  </a:lnTo>
                  <a:lnTo>
                    <a:pt x="158242" y="590600"/>
                  </a:lnTo>
                  <a:lnTo>
                    <a:pt x="158470" y="590600"/>
                  </a:lnTo>
                  <a:lnTo>
                    <a:pt x="158470" y="601827"/>
                  </a:lnTo>
                  <a:lnTo>
                    <a:pt x="158699" y="601827"/>
                  </a:lnTo>
                  <a:lnTo>
                    <a:pt x="158699" y="621301"/>
                  </a:lnTo>
                  <a:lnTo>
                    <a:pt x="158927" y="621301"/>
                  </a:lnTo>
                  <a:lnTo>
                    <a:pt x="158927" y="649698"/>
                  </a:lnTo>
                  <a:lnTo>
                    <a:pt x="159156" y="649698"/>
                  </a:lnTo>
                  <a:lnTo>
                    <a:pt x="159156" y="629100"/>
                  </a:lnTo>
                  <a:lnTo>
                    <a:pt x="159385" y="629100"/>
                  </a:lnTo>
                  <a:lnTo>
                    <a:pt x="159385" y="654937"/>
                  </a:lnTo>
                  <a:lnTo>
                    <a:pt x="159613" y="654937"/>
                  </a:lnTo>
                  <a:lnTo>
                    <a:pt x="159613" y="623495"/>
                  </a:lnTo>
                  <a:lnTo>
                    <a:pt x="159842" y="623495"/>
                  </a:lnTo>
                  <a:lnTo>
                    <a:pt x="159842" y="638472"/>
                  </a:lnTo>
                  <a:lnTo>
                    <a:pt x="160083" y="638472"/>
                  </a:lnTo>
                  <a:lnTo>
                    <a:pt x="160083" y="661728"/>
                  </a:lnTo>
                  <a:lnTo>
                    <a:pt x="160299" y="661728"/>
                  </a:lnTo>
                  <a:lnTo>
                    <a:pt x="160299" y="644613"/>
                  </a:lnTo>
                  <a:lnTo>
                    <a:pt x="160540" y="644613"/>
                  </a:lnTo>
                  <a:lnTo>
                    <a:pt x="160540" y="674706"/>
                  </a:lnTo>
                  <a:lnTo>
                    <a:pt x="160756" y="674706"/>
                  </a:lnTo>
                  <a:lnTo>
                    <a:pt x="160756" y="695432"/>
                  </a:lnTo>
                  <a:lnTo>
                    <a:pt x="160985" y="695432"/>
                  </a:lnTo>
                  <a:lnTo>
                    <a:pt x="160985" y="654937"/>
                  </a:lnTo>
                  <a:lnTo>
                    <a:pt x="161213" y="654937"/>
                  </a:lnTo>
                  <a:lnTo>
                    <a:pt x="161213" y="700608"/>
                  </a:lnTo>
                  <a:lnTo>
                    <a:pt x="161442" y="700608"/>
                  </a:lnTo>
                  <a:lnTo>
                    <a:pt x="161442" y="705940"/>
                  </a:lnTo>
                  <a:lnTo>
                    <a:pt x="161671" y="705940"/>
                  </a:lnTo>
                  <a:lnTo>
                    <a:pt x="161671" y="717167"/>
                  </a:lnTo>
                  <a:lnTo>
                    <a:pt x="161912" y="717167"/>
                  </a:lnTo>
                  <a:lnTo>
                    <a:pt x="161912" y="729202"/>
                  </a:lnTo>
                  <a:lnTo>
                    <a:pt x="162140" y="729202"/>
                  </a:lnTo>
                  <a:lnTo>
                    <a:pt x="162140" y="668808"/>
                  </a:lnTo>
                  <a:lnTo>
                    <a:pt x="162369" y="668808"/>
                  </a:lnTo>
                  <a:lnTo>
                    <a:pt x="162369" y="753813"/>
                  </a:lnTo>
                  <a:lnTo>
                    <a:pt x="162598" y="753813"/>
                  </a:lnTo>
                  <a:lnTo>
                    <a:pt x="162598" y="744432"/>
                  </a:lnTo>
                  <a:lnTo>
                    <a:pt x="162826" y="744432"/>
                  </a:lnTo>
                  <a:lnTo>
                    <a:pt x="162826" y="717167"/>
                  </a:lnTo>
                  <a:lnTo>
                    <a:pt x="163055" y="717167"/>
                  </a:lnTo>
                  <a:lnTo>
                    <a:pt x="163055" y="731291"/>
                  </a:lnTo>
                  <a:lnTo>
                    <a:pt x="163283" y="731291"/>
                  </a:lnTo>
                  <a:lnTo>
                    <a:pt x="163283" y="763750"/>
                  </a:lnTo>
                  <a:lnTo>
                    <a:pt x="163512" y="763750"/>
                  </a:lnTo>
                  <a:lnTo>
                    <a:pt x="163512" y="771608"/>
                  </a:lnTo>
                  <a:lnTo>
                    <a:pt x="163728" y="771608"/>
                  </a:lnTo>
                  <a:lnTo>
                    <a:pt x="163728" y="785602"/>
                  </a:lnTo>
                  <a:lnTo>
                    <a:pt x="163969" y="785602"/>
                  </a:lnTo>
                  <a:lnTo>
                    <a:pt x="163969" y="737730"/>
                  </a:lnTo>
                  <a:lnTo>
                    <a:pt x="164198" y="737730"/>
                  </a:lnTo>
                  <a:lnTo>
                    <a:pt x="164198" y="751417"/>
                  </a:lnTo>
                  <a:lnTo>
                    <a:pt x="164426" y="751417"/>
                  </a:lnTo>
                  <a:lnTo>
                    <a:pt x="164426" y="717167"/>
                  </a:lnTo>
                  <a:lnTo>
                    <a:pt x="164655" y="717167"/>
                  </a:lnTo>
                  <a:lnTo>
                    <a:pt x="164655" y="785602"/>
                  </a:lnTo>
                  <a:lnTo>
                    <a:pt x="164884" y="785602"/>
                  </a:lnTo>
                  <a:lnTo>
                    <a:pt x="164884" y="791546"/>
                  </a:lnTo>
                  <a:lnTo>
                    <a:pt x="165112" y="791546"/>
                  </a:lnTo>
                  <a:lnTo>
                    <a:pt x="165112" y="768949"/>
                  </a:lnTo>
                  <a:lnTo>
                    <a:pt x="165341" y="768949"/>
                  </a:lnTo>
                  <a:lnTo>
                    <a:pt x="165341" y="807411"/>
                  </a:lnTo>
                  <a:lnTo>
                    <a:pt x="165569" y="807411"/>
                  </a:lnTo>
                  <a:lnTo>
                    <a:pt x="165569" y="791546"/>
                  </a:lnTo>
                  <a:lnTo>
                    <a:pt x="165798" y="791546"/>
                  </a:lnTo>
                  <a:lnTo>
                    <a:pt x="165798" y="840431"/>
                  </a:lnTo>
                  <a:lnTo>
                    <a:pt x="166027" y="840431"/>
                  </a:lnTo>
                  <a:lnTo>
                    <a:pt x="166027" y="828678"/>
                  </a:lnTo>
                  <a:lnTo>
                    <a:pt x="166255" y="828678"/>
                  </a:lnTo>
                  <a:lnTo>
                    <a:pt x="166255" y="785602"/>
                  </a:lnTo>
                  <a:lnTo>
                    <a:pt x="166484" y="785602"/>
                  </a:lnTo>
                  <a:lnTo>
                    <a:pt x="166484" y="766325"/>
                  </a:lnTo>
                  <a:lnTo>
                    <a:pt x="166712" y="766325"/>
                  </a:lnTo>
                  <a:lnTo>
                    <a:pt x="166712" y="814203"/>
                  </a:lnTo>
                  <a:lnTo>
                    <a:pt x="167170" y="814203"/>
                  </a:lnTo>
                  <a:lnTo>
                    <a:pt x="167170" y="807411"/>
                  </a:lnTo>
                  <a:lnTo>
                    <a:pt x="167398" y="807411"/>
                  </a:lnTo>
                  <a:lnTo>
                    <a:pt x="167398" y="832504"/>
                  </a:lnTo>
                  <a:lnTo>
                    <a:pt x="167627" y="832504"/>
                  </a:lnTo>
                  <a:lnTo>
                    <a:pt x="167627" y="800883"/>
                  </a:lnTo>
                  <a:lnTo>
                    <a:pt x="167855" y="800883"/>
                  </a:lnTo>
                  <a:lnTo>
                    <a:pt x="167855" y="862065"/>
                  </a:lnTo>
                  <a:lnTo>
                    <a:pt x="168084" y="862065"/>
                  </a:lnTo>
                  <a:lnTo>
                    <a:pt x="168084" y="810765"/>
                  </a:lnTo>
                  <a:lnTo>
                    <a:pt x="168313" y="810765"/>
                  </a:lnTo>
                  <a:lnTo>
                    <a:pt x="168313" y="821282"/>
                  </a:lnTo>
                  <a:lnTo>
                    <a:pt x="168554" y="821282"/>
                  </a:lnTo>
                  <a:lnTo>
                    <a:pt x="168554" y="824943"/>
                  </a:lnTo>
                  <a:lnTo>
                    <a:pt x="168770" y="824943"/>
                  </a:lnTo>
                  <a:lnTo>
                    <a:pt x="168770" y="844534"/>
                  </a:lnTo>
                  <a:lnTo>
                    <a:pt x="169011" y="844534"/>
                  </a:lnTo>
                  <a:lnTo>
                    <a:pt x="169011" y="848751"/>
                  </a:lnTo>
                  <a:lnTo>
                    <a:pt x="169227" y="848751"/>
                  </a:lnTo>
                  <a:lnTo>
                    <a:pt x="169227" y="871587"/>
                  </a:lnTo>
                  <a:lnTo>
                    <a:pt x="169468" y="871587"/>
                  </a:lnTo>
                  <a:lnTo>
                    <a:pt x="169468" y="824943"/>
                  </a:lnTo>
                  <a:lnTo>
                    <a:pt x="169697" y="824943"/>
                  </a:lnTo>
                  <a:lnTo>
                    <a:pt x="169697" y="848751"/>
                  </a:lnTo>
                  <a:lnTo>
                    <a:pt x="169926" y="848751"/>
                  </a:lnTo>
                  <a:lnTo>
                    <a:pt x="169926" y="814203"/>
                  </a:lnTo>
                  <a:lnTo>
                    <a:pt x="170154" y="814203"/>
                  </a:lnTo>
                  <a:lnTo>
                    <a:pt x="170154" y="848751"/>
                  </a:lnTo>
                  <a:lnTo>
                    <a:pt x="170383" y="848751"/>
                  </a:lnTo>
                  <a:lnTo>
                    <a:pt x="170383" y="840431"/>
                  </a:lnTo>
                  <a:lnTo>
                    <a:pt x="170611" y="840431"/>
                  </a:lnTo>
                  <a:lnTo>
                    <a:pt x="170611" y="876552"/>
                  </a:lnTo>
                  <a:lnTo>
                    <a:pt x="170840" y="876552"/>
                  </a:lnTo>
                  <a:lnTo>
                    <a:pt x="170840" y="848751"/>
                  </a:lnTo>
                  <a:lnTo>
                    <a:pt x="171069" y="848751"/>
                  </a:lnTo>
                  <a:lnTo>
                    <a:pt x="171069" y="866759"/>
                  </a:lnTo>
                  <a:lnTo>
                    <a:pt x="171297" y="866759"/>
                  </a:lnTo>
                  <a:lnTo>
                    <a:pt x="171297" y="824943"/>
                  </a:lnTo>
                  <a:lnTo>
                    <a:pt x="171526" y="824943"/>
                  </a:lnTo>
                  <a:lnTo>
                    <a:pt x="171526" y="857512"/>
                  </a:lnTo>
                  <a:lnTo>
                    <a:pt x="171754" y="857512"/>
                  </a:lnTo>
                  <a:lnTo>
                    <a:pt x="171754" y="828678"/>
                  </a:lnTo>
                  <a:lnTo>
                    <a:pt x="171983" y="828678"/>
                  </a:lnTo>
                  <a:lnTo>
                    <a:pt x="171983" y="844534"/>
                  </a:lnTo>
                  <a:lnTo>
                    <a:pt x="172212" y="844534"/>
                  </a:lnTo>
                  <a:lnTo>
                    <a:pt x="172212" y="916225"/>
                  </a:lnTo>
                  <a:lnTo>
                    <a:pt x="172440" y="916225"/>
                  </a:lnTo>
                  <a:lnTo>
                    <a:pt x="172440" y="832504"/>
                  </a:lnTo>
                  <a:lnTo>
                    <a:pt x="172669" y="832504"/>
                  </a:lnTo>
                  <a:lnTo>
                    <a:pt x="172669" y="810765"/>
                  </a:lnTo>
                  <a:lnTo>
                    <a:pt x="172897" y="810765"/>
                  </a:lnTo>
                  <a:lnTo>
                    <a:pt x="172897" y="886950"/>
                  </a:lnTo>
                  <a:lnTo>
                    <a:pt x="173126" y="886950"/>
                  </a:lnTo>
                  <a:lnTo>
                    <a:pt x="173126" y="909939"/>
                  </a:lnTo>
                  <a:lnTo>
                    <a:pt x="173355" y="909939"/>
                  </a:lnTo>
                  <a:lnTo>
                    <a:pt x="173355" y="898048"/>
                  </a:lnTo>
                  <a:lnTo>
                    <a:pt x="173583" y="898048"/>
                  </a:lnTo>
                  <a:lnTo>
                    <a:pt x="173583" y="840431"/>
                  </a:lnTo>
                  <a:lnTo>
                    <a:pt x="173812" y="840431"/>
                  </a:lnTo>
                  <a:lnTo>
                    <a:pt x="173812" y="848751"/>
                  </a:lnTo>
                  <a:lnTo>
                    <a:pt x="174040" y="848751"/>
                  </a:lnTo>
                  <a:lnTo>
                    <a:pt x="174040" y="903892"/>
                  </a:lnTo>
                  <a:lnTo>
                    <a:pt x="174269" y="903892"/>
                  </a:lnTo>
                  <a:lnTo>
                    <a:pt x="174269" y="804113"/>
                  </a:lnTo>
                  <a:lnTo>
                    <a:pt x="174510" y="804113"/>
                  </a:lnTo>
                  <a:lnTo>
                    <a:pt x="174510" y="836418"/>
                  </a:lnTo>
                  <a:lnTo>
                    <a:pt x="174726" y="836418"/>
                  </a:lnTo>
                  <a:lnTo>
                    <a:pt x="174726" y="886950"/>
                  </a:lnTo>
                  <a:lnTo>
                    <a:pt x="174955" y="886950"/>
                  </a:lnTo>
                  <a:lnTo>
                    <a:pt x="174955" y="844534"/>
                  </a:lnTo>
                  <a:lnTo>
                    <a:pt x="175412" y="844534"/>
                  </a:lnTo>
                  <a:lnTo>
                    <a:pt x="175412" y="832504"/>
                  </a:lnTo>
                  <a:lnTo>
                    <a:pt x="175641" y="832504"/>
                  </a:lnTo>
                  <a:lnTo>
                    <a:pt x="175641" y="876552"/>
                  </a:lnTo>
                  <a:lnTo>
                    <a:pt x="175869" y="876552"/>
                  </a:lnTo>
                  <a:lnTo>
                    <a:pt x="175869" y="824943"/>
                  </a:lnTo>
                  <a:lnTo>
                    <a:pt x="176110" y="824943"/>
                  </a:lnTo>
                  <a:lnTo>
                    <a:pt x="176110" y="862065"/>
                  </a:lnTo>
                  <a:lnTo>
                    <a:pt x="176339" y="862065"/>
                  </a:lnTo>
                  <a:lnTo>
                    <a:pt x="176339" y="898048"/>
                  </a:lnTo>
                  <a:lnTo>
                    <a:pt x="176568" y="898048"/>
                  </a:lnTo>
                  <a:lnTo>
                    <a:pt x="176568" y="916225"/>
                  </a:lnTo>
                  <a:lnTo>
                    <a:pt x="176796" y="916225"/>
                  </a:lnTo>
                  <a:lnTo>
                    <a:pt x="176796" y="848751"/>
                  </a:lnTo>
                  <a:lnTo>
                    <a:pt x="177025" y="848751"/>
                  </a:lnTo>
                  <a:lnTo>
                    <a:pt x="177025" y="876552"/>
                  </a:lnTo>
                  <a:lnTo>
                    <a:pt x="177253" y="876552"/>
                  </a:lnTo>
                  <a:lnTo>
                    <a:pt x="177253" y="840431"/>
                  </a:lnTo>
                  <a:lnTo>
                    <a:pt x="177482" y="840431"/>
                  </a:lnTo>
                  <a:lnTo>
                    <a:pt x="177482" y="848751"/>
                  </a:lnTo>
                  <a:lnTo>
                    <a:pt x="177698" y="848751"/>
                  </a:lnTo>
                  <a:lnTo>
                    <a:pt x="177698" y="876552"/>
                  </a:lnTo>
                  <a:lnTo>
                    <a:pt x="177939" y="876552"/>
                  </a:lnTo>
                  <a:lnTo>
                    <a:pt x="177939" y="844534"/>
                  </a:lnTo>
                  <a:lnTo>
                    <a:pt x="178155" y="844534"/>
                  </a:lnTo>
                  <a:lnTo>
                    <a:pt x="178155" y="840431"/>
                  </a:lnTo>
                  <a:lnTo>
                    <a:pt x="178396" y="840431"/>
                  </a:lnTo>
                  <a:lnTo>
                    <a:pt x="178396" y="836418"/>
                  </a:lnTo>
                  <a:lnTo>
                    <a:pt x="178625" y="836418"/>
                  </a:lnTo>
                  <a:lnTo>
                    <a:pt x="178625" y="832504"/>
                  </a:lnTo>
                  <a:lnTo>
                    <a:pt x="178854" y="832504"/>
                  </a:lnTo>
                  <a:lnTo>
                    <a:pt x="178854" y="862065"/>
                  </a:lnTo>
                  <a:lnTo>
                    <a:pt x="179082" y="862065"/>
                  </a:lnTo>
                  <a:lnTo>
                    <a:pt x="179082" y="848751"/>
                  </a:lnTo>
                  <a:lnTo>
                    <a:pt x="179311" y="848751"/>
                  </a:lnTo>
                  <a:lnTo>
                    <a:pt x="179311" y="807411"/>
                  </a:lnTo>
                  <a:lnTo>
                    <a:pt x="179539" y="807411"/>
                  </a:lnTo>
                  <a:lnTo>
                    <a:pt x="179539" y="817706"/>
                  </a:lnTo>
                  <a:lnTo>
                    <a:pt x="179768" y="817706"/>
                  </a:lnTo>
                  <a:lnTo>
                    <a:pt x="179768" y="871587"/>
                  </a:lnTo>
                  <a:lnTo>
                    <a:pt x="179997" y="871587"/>
                  </a:lnTo>
                  <a:lnTo>
                    <a:pt x="179997" y="909939"/>
                  </a:lnTo>
                  <a:lnTo>
                    <a:pt x="180225" y="909939"/>
                  </a:lnTo>
                  <a:lnTo>
                    <a:pt x="180225" y="876552"/>
                  </a:lnTo>
                  <a:lnTo>
                    <a:pt x="180454" y="876552"/>
                  </a:lnTo>
                  <a:lnTo>
                    <a:pt x="180454" y="836418"/>
                  </a:lnTo>
                  <a:lnTo>
                    <a:pt x="180682" y="836418"/>
                  </a:lnTo>
                  <a:lnTo>
                    <a:pt x="180682" y="828678"/>
                  </a:lnTo>
                  <a:lnTo>
                    <a:pt x="180911" y="828678"/>
                  </a:lnTo>
                  <a:lnTo>
                    <a:pt x="180911" y="892407"/>
                  </a:lnTo>
                  <a:lnTo>
                    <a:pt x="181140" y="892407"/>
                  </a:lnTo>
                  <a:lnTo>
                    <a:pt x="181140" y="832504"/>
                  </a:lnTo>
                  <a:lnTo>
                    <a:pt x="181368" y="832504"/>
                  </a:lnTo>
                  <a:lnTo>
                    <a:pt x="181368" y="848751"/>
                  </a:lnTo>
                  <a:lnTo>
                    <a:pt x="181597" y="848751"/>
                  </a:lnTo>
                  <a:lnTo>
                    <a:pt x="181597" y="903892"/>
                  </a:lnTo>
                  <a:lnTo>
                    <a:pt x="181825" y="903892"/>
                  </a:lnTo>
                  <a:lnTo>
                    <a:pt x="181825" y="862065"/>
                  </a:lnTo>
                  <a:lnTo>
                    <a:pt x="182054" y="862065"/>
                  </a:lnTo>
                  <a:lnTo>
                    <a:pt x="182054" y="836418"/>
                  </a:lnTo>
                  <a:lnTo>
                    <a:pt x="182283" y="836418"/>
                  </a:lnTo>
                  <a:lnTo>
                    <a:pt x="182283" y="832504"/>
                  </a:lnTo>
                  <a:lnTo>
                    <a:pt x="182511" y="832504"/>
                  </a:lnTo>
                  <a:lnTo>
                    <a:pt x="182511" y="817706"/>
                  </a:lnTo>
                  <a:lnTo>
                    <a:pt x="182740" y="817706"/>
                  </a:lnTo>
                  <a:lnTo>
                    <a:pt x="182740" y="886950"/>
                  </a:lnTo>
                  <a:lnTo>
                    <a:pt x="182981" y="886950"/>
                  </a:lnTo>
                  <a:lnTo>
                    <a:pt x="182981" y="853071"/>
                  </a:lnTo>
                  <a:lnTo>
                    <a:pt x="183197" y="853071"/>
                  </a:lnTo>
                  <a:lnTo>
                    <a:pt x="183197" y="929539"/>
                  </a:lnTo>
                  <a:lnTo>
                    <a:pt x="183438" y="929539"/>
                  </a:lnTo>
                  <a:lnTo>
                    <a:pt x="183438" y="881667"/>
                  </a:lnTo>
                  <a:lnTo>
                    <a:pt x="183654" y="881667"/>
                  </a:lnTo>
                  <a:lnTo>
                    <a:pt x="183654" y="929539"/>
                  </a:lnTo>
                  <a:lnTo>
                    <a:pt x="184124" y="929539"/>
                  </a:lnTo>
                  <a:lnTo>
                    <a:pt x="184124" y="922743"/>
                  </a:lnTo>
                  <a:lnTo>
                    <a:pt x="184353" y="922743"/>
                  </a:lnTo>
                  <a:lnTo>
                    <a:pt x="184353" y="929539"/>
                  </a:lnTo>
                  <a:lnTo>
                    <a:pt x="184581" y="929539"/>
                  </a:lnTo>
                  <a:lnTo>
                    <a:pt x="184581" y="866759"/>
                  </a:lnTo>
                  <a:lnTo>
                    <a:pt x="184797" y="866759"/>
                  </a:lnTo>
                  <a:lnTo>
                    <a:pt x="184797" y="909939"/>
                  </a:lnTo>
                  <a:lnTo>
                    <a:pt x="185039" y="909939"/>
                  </a:lnTo>
                  <a:lnTo>
                    <a:pt x="185039" y="936625"/>
                  </a:lnTo>
                  <a:lnTo>
                    <a:pt x="185267" y="936625"/>
                  </a:lnTo>
                  <a:lnTo>
                    <a:pt x="185267" y="903892"/>
                  </a:lnTo>
                  <a:lnTo>
                    <a:pt x="185496" y="903892"/>
                  </a:lnTo>
                  <a:lnTo>
                    <a:pt x="185496" y="876552"/>
                  </a:lnTo>
                  <a:lnTo>
                    <a:pt x="185724" y="876552"/>
                  </a:lnTo>
                  <a:lnTo>
                    <a:pt x="185724" y="922743"/>
                  </a:lnTo>
                  <a:lnTo>
                    <a:pt x="185953" y="922743"/>
                  </a:lnTo>
                  <a:lnTo>
                    <a:pt x="185953" y="886950"/>
                  </a:lnTo>
                  <a:lnTo>
                    <a:pt x="186182" y="886950"/>
                  </a:lnTo>
                  <a:lnTo>
                    <a:pt x="186182" y="951759"/>
                  </a:lnTo>
                  <a:lnTo>
                    <a:pt x="186410" y="951759"/>
                  </a:lnTo>
                  <a:lnTo>
                    <a:pt x="186410" y="903892"/>
                  </a:lnTo>
                  <a:lnTo>
                    <a:pt x="186639" y="903892"/>
                  </a:lnTo>
                  <a:lnTo>
                    <a:pt x="186639" y="922743"/>
                  </a:lnTo>
                  <a:lnTo>
                    <a:pt x="186867" y="922743"/>
                  </a:lnTo>
                  <a:lnTo>
                    <a:pt x="186867" y="959876"/>
                  </a:lnTo>
                  <a:lnTo>
                    <a:pt x="187096" y="959876"/>
                  </a:lnTo>
                  <a:lnTo>
                    <a:pt x="187096" y="997008"/>
                  </a:lnTo>
                  <a:lnTo>
                    <a:pt x="187325" y="997008"/>
                  </a:lnTo>
                  <a:lnTo>
                    <a:pt x="187325" y="892407"/>
                  </a:lnTo>
                  <a:lnTo>
                    <a:pt x="187553" y="892407"/>
                  </a:lnTo>
                  <a:lnTo>
                    <a:pt x="187553" y="929539"/>
                  </a:lnTo>
                  <a:lnTo>
                    <a:pt x="187782" y="929539"/>
                  </a:lnTo>
                  <a:lnTo>
                    <a:pt x="187782" y="922743"/>
                  </a:lnTo>
                  <a:lnTo>
                    <a:pt x="188010" y="922743"/>
                  </a:lnTo>
                  <a:lnTo>
                    <a:pt x="188010" y="903892"/>
                  </a:lnTo>
                  <a:lnTo>
                    <a:pt x="188239" y="903892"/>
                  </a:lnTo>
                  <a:lnTo>
                    <a:pt x="188239" y="944021"/>
                  </a:lnTo>
                  <a:lnTo>
                    <a:pt x="188480" y="944021"/>
                  </a:lnTo>
                  <a:lnTo>
                    <a:pt x="188480" y="997008"/>
                  </a:lnTo>
                  <a:lnTo>
                    <a:pt x="188696" y="997008"/>
                  </a:lnTo>
                  <a:lnTo>
                    <a:pt x="188696" y="959876"/>
                  </a:lnTo>
                  <a:lnTo>
                    <a:pt x="188925" y="959876"/>
                  </a:lnTo>
                  <a:lnTo>
                    <a:pt x="188925" y="986918"/>
                  </a:lnTo>
                  <a:lnTo>
                    <a:pt x="189153" y="986918"/>
                  </a:lnTo>
                  <a:lnTo>
                    <a:pt x="189153" y="997008"/>
                  </a:lnTo>
                  <a:lnTo>
                    <a:pt x="189382" y="997008"/>
                  </a:lnTo>
                  <a:lnTo>
                    <a:pt x="189382" y="1019224"/>
                  </a:lnTo>
                  <a:lnTo>
                    <a:pt x="189611" y="1019224"/>
                  </a:lnTo>
                  <a:lnTo>
                    <a:pt x="189611" y="929539"/>
                  </a:lnTo>
                  <a:lnTo>
                    <a:pt x="189839" y="929539"/>
                  </a:lnTo>
                  <a:lnTo>
                    <a:pt x="189839" y="1031557"/>
                  </a:lnTo>
                  <a:lnTo>
                    <a:pt x="190080" y="1031557"/>
                  </a:lnTo>
                  <a:lnTo>
                    <a:pt x="190080" y="959876"/>
                  </a:lnTo>
                  <a:lnTo>
                    <a:pt x="190296" y="959876"/>
                  </a:lnTo>
                  <a:lnTo>
                    <a:pt x="190296" y="997008"/>
                  </a:lnTo>
                  <a:lnTo>
                    <a:pt x="190538" y="997008"/>
                  </a:lnTo>
                  <a:lnTo>
                    <a:pt x="190538" y="951759"/>
                  </a:lnTo>
                  <a:lnTo>
                    <a:pt x="190766" y="951759"/>
                  </a:lnTo>
                  <a:lnTo>
                    <a:pt x="190766" y="929539"/>
                  </a:lnTo>
                  <a:lnTo>
                    <a:pt x="190995" y="929539"/>
                  </a:lnTo>
                  <a:lnTo>
                    <a:pt x="190995" y="916225"/>
                  </a:lnTo>
                  <a:lnTo>
                    <a:pt x="191223" y="916225"/>
                  </a:lnTo>
                  <a:lnTo>
                    <a:pt x="191223" y="959876"/>
                  </a:lnTo>
                  <a:lnTo>
                    <a:pt x="191452" y="959876"/>
                  </a:lnTo>
                  <a:lnTo>
                    <a:pt x="191452" y="1007748"/>
                  </a:lnTo>
                  <a:lnTo>
                    <a:pt x="191668" y="1007748"/>
                  </a:lnTo>
                  <a:lnTo>
                    <a:pt x="191668" y="1031557"/>
                  </a:lnTo>
                  <a:lnTo>
                    <a:pt x="191909" y="1031557"/>
                  </a:lnTo>
                  <a:lnTo>
                    <a:pt x="191909" y="1007748"/>
                  </a:lnTo>
                  <a:lnTo>
                    <a:pt x="192125" y="1007748"/>
                  </a:lnTo>
                  <a:lnTo>
                    <a:pt x="192125" y="1075217"/>
                  </a:lnTo>
                  <a:lnTo>
                    <a:pt x="192366" y="1075217"/>
                  </a:lnTo>
                  <a:lnTo>
                    <a:pt x="192366" y="1044877"/>
                  </a:lnTo>
                  <a:lnTo>
                    <a:pt x="192595" y="1044877"/>
                  </a:lnTo>
                  <a:lnTo>
                    <a:pt x="192595" y="986918"/>
                  </a:lnTo>
                  <a:lnTo>
                    <a:pt x="192824" y="986918"/>
                  </a:lnTo>
                  <a:lnTo>
                    <a:pt x="192824" y="1044877"/>
                  </a:lnTo>
                  <a:lnTo>
                    <a:pt x="193052" y="1044877"/>
                  </a:lnTo>
                  <a:lnTo>
                    <a:pt x="193052" y="1007748"/>
                  </a:lnTo>
                  <a:lnTo>
                    <a:pt x="193281" y="1007748"/>
                  </a:lnTo>
                  <a:lnTo>
                    <a:pt x="193281" y="977408"/>
                  </a:lnTo>
                  <a:lnTo>
                    <a:pt x="193509" y="977408"/>
                  </a:lnTo>
                  <a:lnTo>
                    <a:pt x="193509" y="1092749"/>
                  </a:lnTo>
                  <a:lnTo>
                    <a:pt x="193738" y="1092749"/>
                  </a:lnTo>
                  <a:lnTo>
                    <a:pt x="193738" y="1007748"/>
                  </a:lnTo>
                  <a:lnTo>
                    <a:pt x="194195" y="1007748"/>
                  </a:lnTo>
                  <a:lnTo>
                    <a:pt x="194195" y="1031557"/>
                  </a:lnTo>
                  <a:lnTo>
                    <a:pt x="194424" y="1031557"/>
                  </a:lnTo>
                  <a:lnTo>
                    <a:pt x="194424" y="944021"/>
                  </a:lnTo>
                  <a:lnTo>
                    <a:pt x="194652" y="944021"/>
                  </a:lnTo>
                  <a:lnTo>
                    <a:pt x="194652" y="1075217"/>
                  </a:lnTo>
                  <a:lnTo>
                    <a:pt x="194881" y="1075217"/>
                  </a:lnTo>
                  <a:lnTo>
                    <a:pt x="194881" y="959876"/>
                  </a:lnTo>
                  <a:lnTo>
                    <a:pt x="195122" y="959876"/>
                  </a:lnTo>
                  <a:lnTo>
                    <a:pt x="195122" y="1019224"/>
                  </a:lnTo>
                  <a:lnTo>
                    <a:pt x="195338" y="1019224"/>
                  </a:lnTo>
                  <a:lnTo>
                    <a:pt x="195338" y="1092749"/>
                  </a:lnTo>
                  <a:lnTo>
                    <a:pt x="195567" y="1092749"/>
                  </a:lnTo>
                  <a:lnTo>
                    <a:pt x="195567" y="929539"/>
                  </a:lnTo>
                  <a:lnTo>
                    <a:pt x="195795" y="929539"/>
                  </a:lnTo>
                  <a:lnTo>
                    <a:pt x="195795" y="1031557"/>
                  </a:lnTo>
                  <a:lnTo>
                    <a:pt x="196024" y="1031557"/>
                  </a:lnTo>
                  <a:lnTo>
                    <a:pt x="196024" y="1075217"/>
                  </a:lnTo>
                  <a:lnTo>
                    <a:pt x="196253" y="1075217"/>
                  </a:lnTo>
                  <a:lnTo>
                    <a:pt x="196253" y="951759"/>
                  </a:lnTo>
                  <a:lnTo>
                    <a:pt x="196481" y="951759"/>
                  </a:lnTo>
                  <a:lnTo>
                    <a:pt x="196481" y="986918"/>
                  </a:lnTo>
                  <a:lnTo>
                    <a:pt x="196710" y="986918"/>
                  </a:lnTo>
                  <a:lnTo>
                    <a:pt x="196710" y="1059362"/>
                  </a:lnTo>
                  <a:lnTo>
                    <a:pt x="196938" y="1059362"/>
                  </a:lnTo>
                  <a:lnTo>
                    <a:pt x="196938" y="986918"/>
                  </a:lnTo>
                  <a:lnTo>
                    <a:pt x="197167" y="986918"/>
                  </a:lnTo>
                  <a:lnTo>
                    <a:pt x="197167" y="1092749"/>
                  </a:lnTo>
                  <a:lnTo>
                    <a:pt x="197408" y="1092749"/>
                  </a:lnTo>
                  <a:lnTo>
                    <a:pt x="197408" y="997008"/>
                  </a:lnTo>
                  <a:lnTo>
                    <a:pt x="197624" y="997008"/>
                  </a:lnTo>
                  <a:lnTo>
                    <a:pt x="197624" y="1044877"/>
                  </a:lnTo>
                  <a:lnTo>
                    <a:pt x="198094" y="1044877"/>
                  </a:lnTo>
                  <a:lnTo>
                    <a:pt x="198094" y="1007748"/>
                  </a:lnTo>
                  <a:lnTo>
                    <a:pt x="198323" y="1007748"/>
                  </a:lnTo>
                  <a:lnTo>
                    <a:pt x="198323" y="1075217"/>
                  </a:lnTo>
                  <a:lnTo>
                    <a:pt x="198551" y="1075217"/>
                  </a:lnTo>
                  <a:lnTo>
                    <a:pt x="198551" y="1190560"/>
                  </a:lnTo>
                  <a:lnTo>
                    <a:pt x="198767" y="1190560"/>
                  </a:lnTo>
                  <a:lnTo>
                    <a:pt x="198767" y="977408"/>
                  </a:lnTo>
                  <a:lnTo>
                    <a:pt x="199009" y="977408"/>
                  </a:lnTo>
                  <a:lnTo>
                    <a:pt x="199009" y="1019224"/>
                  </a:lnTo>
                  <a:lnTo>
                    <a:pt x="199237" y="1019224"/>
                  </a:lnTo>
                  <a:lnTo>
                    <a:pt x="199237" y="1059362"/>
                  </a:lnTo>
                  <a:lnTo>
                    <a:pt x="199466" y="1059362"/>
                  </a:lnTo>
                  <a:lnTo>
                    <a:pt x="199466" y="1112351"/>
                  </a:lnTo>
                  <a:lnTo>
                    <a:pt x="199694" y="1112351"/>
                  </a:lnTo>
                  <a:lnTo>
                    <a:pt x="199694" y="1059362"/>
                  </a:lnTo>
                  <a:lnTo>
                    <a:pt x="199923" y="1059362"/>
                  </a:lnTo>
                  <a:lnTo>
                    <a:pt x="199923" y="1044877"/>
                  </a:lnTo>
                  <a:lnTo>
                    <a:pt x="200152" y="1044877"/>
                  </a:lnTo>
                  <a:lnTo>
                    <a:pt x="200152" y="1059362"/>
                  </a:lnTo>
                  <a:lnTo>
                    <a:pt x="200380" y="1059362"/>
                  </a:lnTo>
                  <a:lnTo>
                    <a:pt x="200380" y="1031557"/>
                  </a:lnTo>
                  <a:lnTo>
                    <a:pt x="200609" y="1031557"/>
                  </a:lnTo>
                  <a:lnTo>
                    <a:pt x="200609" y="1112351"/>
                  </a:lnTo>
                  <a:lnTo>
                    <a:pt x="200837" y="1112351"/>
                  </a:lnTo>
                  <a:lnTo>
                    <a:pt x="200837" y="1075217"/>
                  </a:lnTo>
                  <a:lnTo>
                    <a:pt x="201066" y="1075217"/>
                  </a:lnTo>
                  <a:lnTo>
                    <a:pt x="201066" y="1031557"/>
                  </a:lnTo>
                  <a:lnTo>
                    <a:pt x="201295" y="1031557"/>
                  </a:lnTo>
                  <a:lnTo>
                    <a:pt x="201295" y="1059362"/>
                  </a:lnTo>
                  <a:lnTo>
                    <a:pt x="201523" y="1059362"/>
                  </a:lnTo>
                  <a:lnTo>
                    <a:pt x="201523" y="1075217"/>
                  </a:lnTo>
                  <a:lnTo>
                    <a:pt x="201752" y="1075217"/>
                  </a:lnTo>
                  <a:lnTo>
                    <a:pt x="201752" y="1112351"/>
                  </a:lnTo>
                  <a:lnTo>
                    <a:pt x="201980" y="1112351"/>
                  </a:lnTo>
                  <a:lnTo>
                    <a:pt x="201980" y="1134565"/>
                  </a:lnTo>
                  <a:lnTo>
                    <a:pt x="202209" y="1134565"/>
                  </a:lnTo>
                  <a:lnTo>
                    <a:pt x="202209" y="1092749"/>
                  </a:lnTo>
                  <a:lnTo>
                    <a:pt x="202438" y="1092749"/>
                  </a:lnTo>
                  <a:lnTo>
                    <a:pt x="202438" y="1007748"/>
                  </a:lnTo>
                  <a:lnTo>
                    <a:pt x="202666" y="1007748"/>
                  </a:lnTo>
                  <a:lnTo>
                    <a:pt x="202666" y="1112351"/>
                  </a:lnTo>
                  <a:lnTo>
                    <a:pt x="202895" y="1112351"/>
                  </a:lnTo>
                  <a:lnTo>
                    <a:pt x="202895" y="1134565"/>
                  </a:lnTo>
                  <a:lnTo>
                    <a:pt x="203352" y="1134565"/>
                  </a:lnTo>
                  <a:lnTo>
                    <a:pt x="203352" y="1112351"/>
                  </a:lnTo>
                  <a:lnTo>
                    <a:pt x="203581" y="1112351"/>
                  </a:lnTo>
                  <a:lnTo>
                    <a:pt x="203581" y="1134565"/>
                  </a:lnTo>
                  <a:lnTo>
                    <a:pt x="203809" y="1134565"/>
                  </a:lnTo>
                  <a:lnTo>
                    <a:pt x="203809" y="1007748"/>
                  </a:lnTo>
                  <a:lnTo>
                    <a:pt x="204050" y="1007748"/>
                  </a:lnTo>
                  <a:lnTo>
                    <a:pt x="204050" y="1112351"/>
                  </a:lnTo>
                  <a:lnTo>
                    <a:pt x="204508" y="1112351"/>
                  </a:lnTo>
                  <a:lnTo>
                    <a:pt x="204508" y="1075217"/>
                  </a:lnTo>
                  <a:lnTo>
                    <a:pt x="204724" y="1075217"/>
                  </a:lnTo>
                  <a:lnTo>
                    <a:pt x="204724" y="1044877"/>
                  </a:lnTo>
                  <a:lnTo>
                    <a:pt x="204965" y="1044877"/>
                  </a:lnTo>
                  <a:lnTo>
                    <a:pt x="204965" y="1134565"/>
                  </a:lnTo>
                  <a:lnTo>
                    <a:pt x="205193" y="1134565"/>
                  </a:lnTo>
                  <a:lnTo>
                    <a:pt x="205193" y="1075217"/>
                  </a:lnTo>
                  <a:lnTo>
                    <a:pt x="205638" y="1075217"/>
                  </a:lnTo>
                  <a:lnTo>
                    <a:pt x="205638" y="1059362"/>
                  </a:lnTo>
                  <a:lnTo>
                    <a:pt x="206095" y="1059362"/>
                  </a:lnTo>
                  <a:lnTo>
                    <a:pt x="206095" y="1112351"/>
                  </a:lnTo>
                  <a:lnTo>
                    <a:pt x="206336" y="1112351"/>
                  </a:lnTo>
                  <a:lnTo>
                    <a:pt x="206336" y="1092749"/>
                  </a:lnTo>
                  <a:lnTo>
                    <a:pt x="206565" y="1092749"/>
                  </a:lnTo>
                  <a:lnTo>
                    <a:pt x="206565" y="1134565"/>
                  </a:lnTo>
                  <a:lnTo>
                    <a:pt x="206794" y="1134565"/>
                  </a:lnTo>
                  <a:lnTo>
                    <a:pt x="206794" y="1075217"/>
                  </a:lnTo>
                  <a:lnTo>
                    <a:pt x="207022" y="1075217"/>
                  </a:lnTo>
                  <a:lnTo>
                    <a:pt x="207022" y="986918"/>
                  </a:lnTo>
                  <a:lnTo>
                    <a:pt x="207251" y="986918"/>
                  </a:lnTo>
                  <a:lnTo>
                    <a:pt x="207251" y="1031557"/>
                  </a:lnTo>
                  <a:lnTo>
                    <a:pt x="207479" y="1031557"/>
                  </a:lnTo>
                  <a:lnTo>
                    <a:pt x="207479" y="1112351"/>
                  </a:lnTo>
                  <a:lnTo>
                    <a:pt x="207708" y="1112351"/>
                  </a:lnTo>
                  <a:lnTo>
                    <a:pt x="207708" y="1190560"/>
                  </a:lnTo>
                  <a:lnTo>
                    <a:pt x="207937" y="1190560"/>
                  </a:lnTo>
                  <a:lnTo>
                    <a:pt x="207937" y="1092749"/>
                  </a:lnTo>
                  <a:lnTo>
                    <a:pt x="208165" y="1092749"/>
                  </a:lnTo>
                  <a:lnTo>
                    <a:pt x="208165" y="1075217"/>
                  </a:lnTo>
                  <a:lnTo>
                    <a:pt x="208394" y="1075217"/>
                  </a:lnTo>
                  <a:lnTo>
                    <a:pt x="208394" y="1134565"/>
                  </a:lnTo>
                  <a:lnTo>
                    <a:pt x="208622" y="1134565"/>
                  </a:lnTo>
                  <a:lnTo>
                    <a:pt x="208622" y="1227692"/>
                  </a:lnTo>
                  <a:lnTo>
                    <a:pt x="209080" y="1227692"/>
                  </a:lnTo>
                  <a:lnTo>
                    <a:pt x="209080" y="1044877"/>
                  </a:lnTo>
                  <a:lnTo>
                    <a:pt x="209308" y="1044877"/>
                  </a:lnTo>
                  <a:lnTo>
                    <a:pt x="209308" y="1031557"/>
                  </a:lnTo>
                  <a:lnTo>
                    <a:pt x="209537" y="1031557"/>
                  </a:lnTo>
                  <a:lnTo>
                    <a:pt x="209537" y="1059362"/>
                  </a:lnTo>
                  <a:lnTo>
                    <a:pt x="209765" y="1059362"/>
                  </a:lnTo>
                  <a:lnTo>
                    <a:pt x="209765" y="1112351"/>
                  </a:lnTo>
                  <a:lnTo>
                    <a:pt x="209994" y="1112351"/>
                  </a:lnTo>
                  <a:lnTo>
                    <a:pt x="209994" y="1134565"/>
                  </a:lnTo>
                  <a:lnTo>
                    <a:pt x="210223" y="1134565"/>
                  </a:lnTo>
                  <a:lnTo>
                    <a:pt x="210223" y="1019224"/>
                  </a:lnTo>
                  <a:lnTo>
                    <a:pt x="210451" y="1019224"/>
                  </a:lnTo>
                  <a:lnTo>
                    <a:pt x="210451" y="1160218"/>
                  </a:lnTo>
                  <a:lnTo>
                    <a:pt x="210680" y="1160218"/>
                  </a:lnTo>
                  <a:lnTo>
                    <a:pt x="210680" y="1075217"/>
                  </a:lnTo>
                  <a:lnTo>
                    <a:pt x="210908" y="1075217"/>
                  </a:lnTo>
                  <a:lnTo>
                    <a:pt x="210908" y="1112351"/>
                  </a:lnTo>
                  <a:lnTo>
                    <a:pt x="211137" y="1112351"/>
                  </a:lnTo>
                  <a:lnTo>
                    <a:pt x="211137" y="1044877"/>
                  </a:lnTo>
                  <a:lnTo>
                    <a:pt x="211366" y="1044877"/>
                  </a:lnTo>
                  <a:lnTo>
                    <a:pt x="211366" y="1075217"/>
                  </a:lnTo>
                  <a:lnTo>
                    <a:pt x="211594" y="1075217"/>
                  </a:lnTo>
                  <a:lnTo>
                    <a:pt x="211594" y="1134565"/>
                  </a:lnTo>
                  <a:lnTo>
                    <a:pt x="211836" y="1134565"/>
                  </a:lnTo>
                  <a:lnTo>
                    <a:pt x="211836" y="1092749"/>
                  </a:lnTo>
                  <a:lnTo>
                    <a:pt x="212064" y="1092749"/>
                  </a:lnTo>
                  <a:lnTo>
                    <a:pt x="212064" y="1044877"/>
                  </a:lnTo>
                  <a:lnTo>
                    <a:pt x="212293" y="1044877"/>
                  </a:lnTo>
                  <a:lnTo>
                    <a:pt x="212293" y="959876"/>
                  </a:lnTo>
                  <a:lnTo>
                    <a:pt x="212521" y="959876"/>
                  </a:lnTo>
                  <a:lnTo>
                    <a:pt x="212521" y="1031557"/>
                  </a:lnTo>
                  <a:lnTo>
                    <a:pt x="212737" y="1031557"/>
                  </a:lnTo>
                  <a:lnTo>
                    <a:pt x="212737" y="1019224"/>
                  </a:lnTo>
                  <a:lnTo>
                    <a:pt x="212979" y="1019224"/>
                  </a:lnTo>
                  <a:lnTo>
                    <a:pt x="212979" y="1059362"/>
                  </a:lnTo>
                  <a:lnTo>
                    <a:pt x="213194" y="1059362"/>
                  </a:lnTo>
                  <a:lnTo>
                    <a:pt x="213194" y="1092749"/>
                  </a:lnTo>
                  <a:lnTo>
                    <a:pt x="213436" y="1092749"/>
                  </a:lnTo>
                  <a:lnTo>
                    <a:pt x="213436" y="1075217"/>
                  </a:lnTo>
                  <a:lnTo>
                    <a:pt x="213664" y="1075217"/>
                  </a:lnTo>
                  <a:lnTo>
                    <a:pt x="213664" y="1190560"/>
                  </a:lnTo>
                  <a:lnTo>
                    <a:pt x="213893" y="1190560"/>
                  </a:lnTo>
                  <a:lnTo>
                    <a:pt x="213893" y="1160218"/>
                  </a:lnTo>
                  <a:lnTo>
                    <a:pt x="214122" y="1160218"/>
                  </a:lnTo>
                  <a:lnTo>
                    <a:pt x="214122" y="1059362"/>
                  </a:lnTo>
                  <a:lnTo>
                    <a:pt x="214579" y="1059362"/>
                  </a:lnTo>
                  <a:lnTo>
                    <a:pt x="214579" y="1019224"/>
                  </a:lnTo>
                  <a:lnTo>
                    <a:pt x="214807" y="1019224"/>
                  </a:lnTo>
                  <a:lnTo>
                    <a:pt x="214807" y="1112351"/>
                  </a:lnTo>
                  <a:lnTo>
                    <a:pt x="215036" y="1112351"/>
                  </a:lnTo>
                  <a:lnTo>
                    <a:pt x="215036" y="1059362"/>
                  </a:lnTo>
                  <a:lnTo>
                    <a:pt x="215265" y="1059362"/>
                  </a:lnTo>
                  <a:lnTo>
                    <a:pt x="215265" y="1160218"/>
                  </a:lnTo>
                  <a:lnTo>
                    <a:pt x="215493" y="1160218"/>
                  </a:lnTo>
                  <a:lnTo>
                    <a:pt x="215493" y="1044877"/>
                  </a:lnTo>
                  <a:lnTo>
                    <a:pt x="215722" y="1044877"/>
                  </a:lnTo>
                  <a:lnTo>
                    <a:pt x="215722" y="1019224"/>
                  </a:lnTo>
                  <a:lnTo>
                    <a:pt x="215950" y="1019224"/>
                  </a:lnTo>
                  <a:lnTo>
                    <a:pt x="215950" y="1112351"/>
                  </a:lnTo>
                  <a:lnTo>
                    <a:pt x="216179" y="1112351"/>
                  </a:lnTo>
                  <a:lnTo>
                    <a:pt x="216179" y="1160218"/>
                  </a:lnTo>
                  <a:lnTo>
                    <a:pt x="216408" y="1160218"/>
                  </a:lnTo>
                  <a:lnTo>
                    <a:pt x="216408" y="1059362"/>
                  </a:lnTo>
                  <a:lnTo>
                    <a:pt x="216865" y="1059362"/>
                  </a:lnTo>
                  <a:lnTo>
                    <a:pt x="216865" y="997008"/>
                  </a:lnTo>
                  <a:lnTo>
                    <a:pt x="217322" y="997008"/>
                  </a:lnTo>
                  <a:lnTo>
                    <a:pt x="217322" y="1134565"/>
                  </a:lnTo>
                  <a:lnTo>
                    <a:pt x="217551" y="1134565"/>
                  </a:lnTo>
                  <a:lnTo>
                    <a:pt x="217551" y="1059362"/>
                  </a:lnTo>
                  <a:lnTo>
                    <a:pt x="217779" y="1059362"/>
                  </a:lnTo>
                  <a:lnTo>
                    <a:pt x="217779" y="1031557"/>
                  </a:lnTo>
                  <a:lnTo>
                    <a:pt x="218020" y="1031557"/>
                  </a:lnTo>
                  <a:lnTo>
                    <a:pt x="218020" y="1007748"/>
                  </a:lnTo>
                  <a:lnTo>
                    <a:pt x="218236" y="1007748"/>
                  </a:lnTo>
                  <a:lnTo>
                    <a:pt x="218236" y="1044877"/>
                  </a:lnTo>
                  <a:lnTo>
                    <a:pt x="218478" y="1044877"/>
                  </a:lnTo>
                  <a:lnTo>
                    <a:pt x="218478" y="1092749"/>
                  </a:lnTo>
                  <a:lnTo>
                    <a:pt x="218694" y="1092749"/>
                  </a:lnTo>
                  <a:lnTo>
                    <a:pt x="218694" y="1075217"/>
                  </a:lnTo>
                  <a:lnTo>
                    <a:pt x="218935" y="1075217"/>
                  </a:lnTo>
                  <a:lnTo>
                    <a:pt x="218935" y="1019224"/>
                  </a:lnTo>
                  <a:lnTo>
                    <a:pt x="219151" y="1019224"/>
                  </a:lnTo>
                  <a:lnTo>
                    <a:pt x="219151" y="1007748"/>
                  </a:lnTo>
                  <a:lnTo>
                    <a:pt x="219379" y="1007748"/>
                  </a:lnTo>
                  <a:lnTo>
                    <a:pt x="219379" y="1031557"/>
                  </a:lnTo>
                  <a:lnTo>
                    <a:pt x="219608" y="1031557"/>
                  </a:lnTo>
                  <a:lnTo>
                    <a:pt x="219608" y="1092749"/>
                  </a:lnTo>
                  <a:lnTo>
                    <a:pt x="219837" y="1092749"/>
                  </a:lnTo>
                  <a:lnTo>
                    <a:pt x="219837" y="1160218"/>
                  </a:lnTo>
                  <a:lnTo>
                    <a:pt x="220306" y="1160218"/>
                  </a:lnTo>
                  <a:lnTo>
                    <a:pt x="220306" y="1190560"/>
                  </a:lnTo>
                  <a:lnTo>
                    <a:pt x="220535" y="1190560"/>
                  </a:lnTo>
                  <a:lnTo>
                    <a:pt x="220535" y="1134565"/>
                  </a:lnTo>
                  <a:lnTo>
                    <a:pt x="220764" y="1134565"/>
                  </a:lnTo>
                  <a:lnTo>
                    <a:pt x="220764" y="1031557"/>
                  </a:lnTo>
                  <a:lnTo>
                    <a:pt x="220992" y="1031557"/>
                  </a:lnTo>
                  <a:lnTo>
                    <a:pt x="220992" y="1059362"/>
                  </a:lnTo>
                  <a:lnTo>
                    <a:pt x="221221" y="1059362"/>
                  </a:lnTo>
                  <a:lnTo>
                    <a:pt x="221221" y="1031557"/>
                  </a:lnTo>
                  <a:lnTo>
                    <a:pt x="221449" y="1031557"/>
                  </a:lnTo>
                  <a:lnTo>
                    <a:pt x="221449" y="1075217"/>
                  </a:lnTo>
                  <a:lnTo>
                    <a:pt x="221907" y="1075217"/>
                  </a:lnTo>
                  <a:lnTo>
                    <a:pt x="221907" y="1031557"/>
                  </a:lnTo>
                  <a:lnTo>
                    <a:pt x="222135" y="1031557"/>
                  </a:lnTo>
                  <a:lnTo>
                    <a:pt x="222135" y="1092749"/>
                  </a:lnTo>
                  <a:lnTo>
                    <a:pt x="222364" y="1092749"/>
                  </a:lnTo>
                  <a:lnTo>
                    <a:pt x="222364" y="1112351"/>
                  </a:lnTo>
                  <a:lnTo>
                    <a:pt x="222592" y="1112351"/>
                  </a:lnTo>
                  <a:lnTo>
                    <a:pt x="222592" y="1075217"/>
                  </a:lnTo>
                  <a:lnTo>
                    <a:pt x="222821" y="1075217"/>
                  </a:lnTo>
                  <a:lnTo>
                    <a:pt x="222821" y="1059362"/>
                  </a:lnTo>
                  <a:lnTo>
                    <a:pt x="223050" y="1059362"/>
                  </a:lnTo>
                  <a:lnTo>
                    <a:pt x="223050" y="1031557"/>
                  </a:lnTo>
                  <a:lnTo>
                    <a:pt x="223278" y="1031557"/>
                  </a:lnTo>
                  <a:lnTo>
                    <a:pt x="223278" y="1160218"/>
                  </a:lnTo>
                  <a:lnTo>
                    <a:pt x="223507" y="1160218"/>
                  </a:lnTo>
                  <a:lnTo>
                    <a:pt x="223507" y="986918"/>
                  </a:lnTo>
                  <a:lnTo>
                    <a:pt x="223735" y="986918"/>
                  </a:lnTo>
                  <a:lnTo>
                    <a:pt x="223735" y="1007748"/>
                  </a:lnTo>
                  <a:lnTo>
                    <a:pt x="223964" y="1007748"/>
                  </a:lnTo>
                  <a:lnTo>
                    <a:pt x="223964" y="1031557"/>
                  </a:lnTo>
                  <a:lnTo>
                    <a:pt x="224193" y="1031557"/>
                  </a:lnTo>
                  <a:lnTo>
                    <a:pt x="224193" y="1092749"/>
                  </a:lnTo>
                  <a:lnTo>
                    <a:pt x="224421" y="1092749"/>
                  </a:lnTo>
                  <a:lnTo>
                    <a:pt x="224421" y="1160218"/>
                  </a:lnTo>
                  <a:lnTo>
                    <a:pt x="224650" y="1160218"/>
                  </a:lnTo>
                  <a:lnTo>
                    <a:pt x="224650" y="1075217"/>
                  </a:lnTo>
                  <a:lnTo>
                    <a:pt x="224878" y="1075217"/>
                  </a:lnTo>
                  <a:lnTo>
                    <a:pt x="224878" y="1112351"/>
                  </a:lnTo>
                  <a:lnTo>
                    <a:pt x="225107" y="1112351"/>
                  </a:lnTo>
                  <a:lnTo>
                    <a:pt x="225107" y="1031557"/>
                  </a:lnTo>
                  <a:lnTo>
                    <a:pt x="225336" y="1031557"/>
                  </a:lnTo>
                  <a:lnTo>
                    <a:pt x="225336" y="1112351"/>
                  </a:lnTo>
                  <a:lnTo>
                    <a:pt x="225564" y="1112351"/>
                  </a:lnTo>
                  <a:lnTo>
                    <a:pt x="225564" y="986918"/>
                  </a:lnTo>
                  <a:lnTo>
                    <a:pt x="225793" y="986918"/>
                  </a:lnTo>
                  <a:lnTo>
                    <a:pt x="225793" y="1075217"/>
                  </a:lnTo>
                  <a:lnTo>
                    <a:pt x="226034" y="1075217"/>
                  </a:lnTo>
                  <a:lnTo>
                    <a:pt x="226034" y="1092749"/>
                  </a:lnTo>
                  <a:lnTo>
                    <a:pt x="226263" y="1092749"/>
                  </a:lnTo>
                  <a:lnTo>
                    <a:pt x="226263" y="1031557"/>
                  </a:lnTo>
                  <a:lnTo>
                    <a:pt x="226707" y="1031557"/>
                  </a:lnTo>
                  <a:lnTo>
                    <a:pt x="226707" y="1044877"/>
                  </a:lnTo>
                  <a:lnTo>
                    <a:pt x="226949" y="1044877"/>
                  </a:lnTo>
                  <a:lnTo>
                    <a:pt x="226949" y="986918"/>
                  </a:lnTo>
                  <a:lnTo>
                    <a:pt x="227164" y="986918"/>
                  </a:lnTo>
                  <a:lnTo>
                    <a:pt x="227164" y="1075217"/>
                  </a:lnTo>
                  <a:lnTo>
                    <a:pt x="227406" y="1075217"/>
                  </a:lnTo>
                  <a:lnTo>
                    <a:pt x="227406" y="1059362"/>
                  </a:lnTo>
                  <a:lnTo>
                    <a:pt x="227863" y="1059362"/>
                  </a:lnTo>
                  <a:lnTo>
                    <a:pt x="227863" y="1007748"/>
                  </a:lnTo>
                  <a:lnTo>
                    <a:pt x="228092" y="1007748"/>
                  </a:lnTo>
                  <a:lnTo>
                    <a:pt x="228092" y="1160218"/>
                  </a:lnTo>
                  <a:lnTo>
                    <a:pt x="228320" y="1160218"/>
                  </a:lnTo>
                  <a:lnTo>
                    <a:pt x="228320" y="977408"/>
                  </a:lnTo>
                  <a:lnTo>
                    <a:pt x="228549" y="977408"/>
                  </a:lnTo>
                  <a:lnTo>
                    <a:pt x="228549" y="1044877"/>
                  </a:lnTo>
                  <a:lnTo>
                    <a:pt x="228777" y="1044877"/>
                  </a:lnTo>
                  <a:lnTo>
                    <a:pt x="228777" y="1092749"/>
                  </a:lnTo>
                  <a:lnTo>
                    <a:pt x="229006" y="1092749"/>
                  </a:lnTo>
                  <a:lnTo>
                    <a:pt x="229006" y="1059362"/>
                  </a:lnTo>
                  <a:lnTo>
                    <a:pt x="229235" y="1059362"/>
                  </a:lnTo>
                  <a:lnTo>
                    <a:pt x="229235" y="997008"/>
                  </a:lnTo>
                  <a:lnTo>
                    <a:pt x="229463" y="997008"/>
                  </a:lnTo>
                  <a:lnTo>
                    <a:pt x="229463" y="1160218"/>
                  </a:lnTo>
                  <a:lnTo>
                    <a:pt x="229692" y="1160218"/>
                  </a:lnTo>
                  <a:lnTo>
                    <a:pt x="229692" y="1044877"/>
                  </a:lnTo>
                  <a:lnTo>
                    <a:pt x="229920" y="1044877"/>
                  </a:lnTo>
                  <a:lnTo>
                    <a:pt x="229920" y="1059362"/>
                  </a:lnTo>
                  <a:lnTo>
                    <a:pt x="230149" y="1059362"/>
                  </a:lnTo>
                  <a:lnTo>
                    <a:pt x="230149" y="1092749"/>
                  </a:lnTo>
                  <a:lnTo>
                    <a:pt x="230378" y="1092749"/>
                  </a:lnTo>
                  <a:lnTo>
                    <a:pt x="230378" y="1134565"/>
                  </a:lnTo>
                  <a:lnTo>
                    <a:pt x="230606" y="1134565"/>
                  </a:lnTo>
                  <a:lnTo>
                    <a:pt x="230606" y="1092749"/>
                  </a:lnTo>
                  <a:lnTo>
                    <a:pt x="231063" y="1092749"/>
                  </a:lnTo>
                  <a:lnTo>
                    <a:pt x="231063" y="951759"/>
                  </a:lnTo>
                  <a:lnTo>
                    <a:pt x="231292" y="951759"/>
                  </a:lnTo>
                  <a:lnTo>
                    <a:pt x="231292" y="1112351"/>
                  </a:lnTo>
                  <a:lnTo>
                    <a:pt x="231521" y="1112351"/>
                  </a:lnTo>
                  <a:lnTo>
                    <a:pt x="231521" y="1031557"/>
                  </a:lnTo>
                  <a:lnTo>
                    <a:pt x="231749" y="1031557"/>
                  </a:lnTo>
                  <a:lnTo>
                    <a:pt x="231749" y="1092749"/>
                  </a:lnTo>
                  <a:lnTo>
                    <a:pt x="231978" y="1092749"/>
                  </a:lnTo>
                  <a:lnTo>
                    <a:pt x="231978" y="1134565"/>
                  </a:lnTo>
                  <a:lnTo>
                    <a:pt x="232206" y="1134565"/>
                  </a:lnTo>
                  <a:lnTo>
                    <a:pt x="232206" y="1075217"/>
                  </a:lnTo>
                  <a:lnTo>
                    <a:pt x="232448" y="1075217"/>
                  </a:lnTo>
                  <a:lnTo>
                    <a:pt x="232448" y="1092749"/>
                  </a:lnTo>
                  <a:lnTo>
                    <a:pt x="232664" y="1092749"/>
                  </a:lnTo>
                  <a:lnTo>
                    <a:pt x="232664" y="1059362"/>
                  </a:lnTo>
                  <a:lnTo>
                    <a:pt x="233121" y="1059362"/>
                  </a:lnTo>
                  <a:lnTo>
                    <a:pt x="233121" y="1075217"/>
                  </a:lnTo>
                  <a:lnTo>
                    <a:pt x="233349" y="1075217"/>
                  </a:lnTo>
                  <a:lnTo>
                    <a:pt x="233349" y="1019224"/>
                  </a:lnTo>
                  <a:lnTo>
                    <a:pt x="233578" y="1019224"/>
                  </a:lnTo>
                  <a:lnTo>
                    <a:pt x="233578" y="1092749"/>
                  </a:lnTo>
                  <a:lnTo>
                    <a:pt x="234035" y="1092749"/>
                  </a:lnTo>
                  <a:lnTo>
                    <a:pt x="234035" y="1031557"/>
                  </a:lnTo>
                  <a:lnTo>
                    <a:pt x="234264" y="1031557"/>
                  </a:lnTo>
                  <a:lnTo>
                    <a:pt x="234264" y="1092749"/>
                  </a:lnTo>
                  <a:lnTo>
                    <a:pt x="234505" y="1092749"/>
                  </a:lnTo>
                  <a:lnTo>
                    <a:pt x="234505" y="1031557"/>
                  </a:lnTo>
                  <a:lnTo>
                    <a:pt x="234734" y="1031557"/>
                  </a:lnTo>
                  <a:lnTo>
                    <a:pt x="234734" y="1075217"/>
                  </a:lnTo>
                  <a:lnTo>
                    <a:pt x="234962" y="1075217"/>
                  </a:lnTo>
                  <a:lnTo>
                    <a:pt x="234962" y="1044877"/>
                  </a:lnTo>
                  <a:lnTo>
                    <a:pt x="235191" y="1044877"/>
                  </a:lnTo>
                  <a:lnTo>
                    <a:pt x="235191" y="1160218"/>
                  </a:lnTo>
                  <a:lnTo>
                    <a:pt x="235419" y="1160218"/>
                  </a:lnTo>
                  <a:lnTo>
                    <a:pt x="235419" y="1092749"/>
                  </a:lnTo>
                  <a:lnTo>
                    <a:pt x="235648" y="1092749"/>
                  </a:lnTo>
                  <a:lnTo>
                    <a:pt x="235648" y="1134565"/>
                  </a:lnTo>
                  <a:lnTo>
                    <a:pt x="235877" y="1134565"/>
                  </a:lnTo>
                  <a:lnTo>
                    <a:pt x="235877" y="1092749"/>
                  </a:lnTo>
                  <a:lnTo>
                    <a:pt x="236105" y="1092749"/>
                  </a:lnTo>
                  <a:lnTo>
                    <a:pt x="236105" y="1075217"/>
                  </a:lnTo>
                  <a:lnTo>
                    <a:pt x="236334" y="1075217"/>
                  </a:lnTo>
                  <a:lnTo>
                    <a:pt x="236334" y="1059362"/>
                  </a:lnTo>
                  <a:lnTo>
                    <a:pt x="236550" y="1059362"/>
                  </a:lnTo>
                  <a:lnTo>
                    <a:pt x="236550" y="1075217"/>
                  </a:lnTo>
                  <a:lnTo>
                    <a:pt x="236791" y="1075217"/>
                  </a:lnTo>
                  <a:lnTo>
                    <a:pt x="236791" y="1019224"/>
                  </a:lnTo>
                  <a:lnTo>
                    <a:pt x="237020" y="1019224"/>
                  </a:lnTo>
                  <a:lnTo>
                    <a:pt x="237020" y="1092749"/>
                  </a:lnTo>
                  <a:lnTo>
                    <a:pt x="237705" y="1092749"/>
                  </a:lnTo>
                  <a:lnTo>
                    <a:pt x="237705" y="1160218"/>
                  </a:lnTo>
                  <a:lnTo>
                    <a:pt x="238163" y="1160218"/>
                  </a:lnTo>
                  <a:lnTo>
                    <a:pt x="238163" y="1075217"/>
                  </a:lnTo>
                  <a:lnTo>
                    <a:pt x="238391" y="1075217"/>
                  </a:lnTo>
                  <a:lnTo>
                    <a:pt x="238391" y="1031557"/>
                  </a:lnTo>
                  <a:lnTo>
                    <a:pt x="238620" y="1031557"/>
                  </a:lnTo>
                  <a:lnTo>
                    <a:pt x="238620" y="1112351"/>
                  </a:lnTo>
                  <a:lnTo>
                    <a:pt x="238848" y="1112351"/>
                  </a:lnTo>
                  <a:lnTo>
                    <a:pt x="238848" y="1044877"/>
                  </a:lnTo>
                  <a:lnTo>
                    <a:pt x="239077" y="1044877"/>
                  </a:lnTo>
                  <a:lnTo>
                    <a:pt x="239077" y="1059362"/>
                  </a:lnTo>
                  <a:lnTo>
                    <a:pt x="239534" y="1059362"/>
                  </a:lnTo>
                  <a:lnTo>
                    <a:pt x="239534" y="1031557"/>
                  </a:lnTo>
                  <a:lnTo>
                    <a:pt x="239763" y="1031557"/>
                  </a:lnTo>
                  <a:lnTo>
                    <a:pt x="239763" y="1112351"/>
                  </a:lnTo>
                  <a:lnTo>
                    <a:pt x="240004" y="1112351"/>
                  </a:lnTo>
                  <a:lnTo>
                    <a:pt x="240004" y="1092749"/>
                  </a:lnTo>
                  <a:lnTo>
                    <a:pt x="240220" y="1092749"/>
                  </a:lnTo>
                  <a:lnTo>
                    <a:pt x="240220" y="1019224"/>
                  </a:lnTo>
                  <a:lnTo>
                    <a:pt x="240449" y="1019224"/>
                  </a:lnTo>
                  <a:lnTo>
                    <a:pt x="240449" y="1134565"/>
                  </a:lnTo>
                  <a:lnTo>
                    <a:pt x="240677" y="1134565"/>
                  </a:lnTo>
                  <a:lnTo>
                    <a:pt x="240677" y="1007748"/>
                  </a:lnTo>
                  <a:lnTo>
                    <a:pt x="240906" y="1007748"/>
                  </a:lnTo>
                  <a:lnTo>
                    <a:pt x="240906" y="1059362"/>
                  </a:lnTo>
                  <a:lnTo>
                    <a:pt x="241376" y="1059362"/>
                  </a:lnTo>
                  <a:lnTo>
                    <a:pt x="241376" y="1007748"/>
                  </a:lnTo>
                  <a:lnTo>
                    <a:pt x="241592" y="1007748"/>
                  </a:lnTo>
                  <a:lnTo>
                    <a:pt x="241592" y="1160218"/>
                  </a:lnTo>
                  <a:lnTo>
                    <a:pt x="241833" y="1160218"/>
                  </a:lnTo>
                  <a:lnTo>
                    <a:pt x="241833" y="997008"/>
                  </a:lnTo>
                  <a:lnTo>
                    <a:pt x="242049" y="997008"/>
                  </a:lnTo>
                  <a:lnTo>
                    <a:pt x="242049" y="986918"/>
                  </a:lnTo>
                  <a:lnTo>
                    <a:pt x="242290" y="986918"/>
                  </a:lnTo>
                  <a:lnTo>
                    <a:pt x="242290" y="1190560"/>
                  </a:lnTo>
                  <a:lnTo>
                    <a:pt x="242519" y="1190560"/>
                  </a:lnTo>
                  <a:lnTo>
                    <a:pt x="242519" y="1044877"/>
                  </a:lnTo>
                  <a:lnTo>
                    <a:pt x="242747" y="1044877"/>
                  </a:lnTo>
                  <a:lnTo>
                    <a:pt x="242747" y="1092749"/>
                  </a:lnTo>
                  <a:lnTo>
                    <a:pt x="242976" y="1092749"/>
                  </a:lnTo>
                  <a:lnTo>
                    <a:pt x="242976" y="1059362"/>
                  </a:lnTo>
                  <a:lnTo>
                    <a:pt x="243205" y="1059362"/>
                  </a:lnTo>
                  <a:lnTo>
                    <a:pt x="243205" y="1019224"/>
                  </a:lnTo>
                  <a:lnTo>
                    <a:pt x="243433" y="1019224"/>
                  </a:lnTo>
                  <a:lnTo>
                    <a:pt x="243433" y="1044877"/>
                  </a:lnTo>
                  <a:lnTo>
                    <a:pt x="243662" y="1044877"/>
                  </a:lnTo>
                  <a:lnTo>
                    <a:pt x="243662" y="1019224"/>
                  </a:lnTo>
                  <a:lnTo>
                    <a:pt x="243890" y="1019224"/>
                  </a:lnTo>
                  <a:lnTo>
                    <a:pt x="243890" y="997008"/>
                  </a:lnTo>
                  <a:lnTo>
                    <a:pt x="244119" y="997008"/>
                  </a:lnTo>
                  <a:lnTo>
                    <a:pt x="244119" y="1059362"/>
                  </a:lnTo>
                  <a:lnTo>
                    <a:pt x="244348" y="1059362"/>
                  </a:lnTo>
                  <a:lnTo>
                    <a:pt x="244348" y="997008"/>
                  </a:lnTo>
                  <a:lnTo>
                    <a:pt x="244576" y="997008"/>
                  </a:lnTo>
                  <a:lnTo>
                    <a:pt x="244576" y="1007748"/>
                  </a:lnTo>
                  <a:lnTo>
                    <a:pt x="244805" y="1007748"/>
                  </a:lnTo>
                  <a:lnTo>
                    <a:pt x="244805" y="968414"/>
                  </a:lnTo>
                  <a:lnTo>
                    <a:pt x="245033" y="968414"/>
                  </a:lnTo>
                  <a:lnTo>
                    <a:pt x="245033" y="1044877"/>
                  </a:lnTo>
                  <a:lnTo>
                    <a:pt x="245262" y="1044877"/>
                  </a:lnTo>
                  <a:lnTo>
                    <a:pt x="245262" y="1019224"/>
                  </a:lnTo>
                  <a:lnTo>
                    <a:pt x="245491" y="1019224"/>
                  </a:lnTo>
                  <a:lnTo>
                    <a:pt x="245491" y="968414"/>
                  </a:lnTo>
                  <a:lnTo>
                    <a:pt x="245719" y="968414"/>
                  </a:lnTo>
                  <a:lnTo>
                    <a:pt x="245719" y="1044877"/>
                  </a:lnTo>
                  <a:lnTo>
                    <a:pt x="245948" y="1044877"/>
                  </a:lnTo>
                  <a:lnTo>
                    <a:pt x="245948" y="997008"/>
                  </a:lnTo>
                  <a:lnTo>
                    <a:pt x="246176" y="997008"/>
                  </a:lnTo>
                  <a:lnTo>
                    <a:pt x="246176" y="1019224"/>
                  </a:lnTo>
                  <a:lnTo>
                    <a:pt x="246405" y="1019224"/>
                  </a:lnTo>
                  <a:lnTo>
                    <a:pt x="246405" y="951759"/>
                  </a:lnTo>
                  <a:lnTo>
                    <a:pt x="246634" y="951759"/>
                  </a:lnTo>
                  <a:lnTo>
                    <a:pt x="246634" y="1007748"/>
                  </a:lnTo>
                  <a:lnTo>
                    <a:pt x="247091" y="1007748"/>
                  </a:lnTo>
                  <a:lnTo>
                    <a:pt x="247091" y="959876"/>
                  </a:lnTo>
                  <a:lnTo>
                    <a:pt x="247319" y="959876"/>
                  </a:lnTo>
                  <a:lnTo>
                    <a:pt x="247319" y="936625"/>
                  </a:lnTo>
                  <a:lnTo>
                    <a:pt x="247548" y="936625"/>
                  </a:lnTo>
                  <a:lnTo>
                    <a:pt x="247548" y="903892"/>
                  </a:lnTo>
                  <a:lnTo>
                    <a:pt x="247777" y="903892"/>
                  </a:lnTo>
                  <a:lnTo>
                    <a:pt x="247777" y="936625"/>
                  </a:lnTo>
                  <a:lnTo>
                    <a:pt x="248018" y="936625"/>
                  </a:lnTo>
                  <a:lnTo>
                    <a:pt x="248018" y="951759"/>
                  </a:lnTo>
                  <a:lnTo>
                    <a:pt x="248234" y="951759"/>
                  </a:lnTo>
                  <a:lnTo>
                    <a:pt x="248234" y="977408"/>
                  </a:lnTo>
                  <a:lnTo>
                    <a:pt x="248475" y="977408"/>
                  </a:lnTo>
                  <a:lnTo>
                    <a:pt x="248475" y="898048"/>
                  </a:lnTo>
                  <a:lnTo>
                    <a:pt x="248691" y="898048"/>
                  </a:lnTo>
                  <a:lnTo>
                    <a:pt x="248691" y="892407"/>
                  </a:lnTo>
                  <a:lnTo>
                    <a:pt x="248932" y="892407"/>
                  </a:lnTo>
                  <a:lnTo>
                    <a:pt x="248932" y="977408"/>
                  </a:lnTo>
                  <a:lnTo>
                    <a:pt x="249161" y="977408"/>
                  </a:lnTo>
                  <a:lnTo>
                    <a:pt x="249161" y="898048"/>
                  </a:lnTo>
                  <a:lnTo>
                    <a:pt x="249618" y="898048"/>
                  </a:lnTo>
                  <a:lnTo>
                    <a:pt x="249618" y="876552"/>
                  </a:lnTo>
                  <a:lnTo>
                    <a:pt x="249847" y="876552"/>
                  </a:lnTo>
                  <a:lnTo>
                    <a:pt x="249847" y="922743"/>
                  </a:lnTo>
                  <a:lnTo>
                    <a:pt x="250075" y="922743"/>
                  </a:lnTo>
                  <a:lnTo>
                    <a:pt x="250075" y="836418"/>
                  </a:lnTo>
                  <a:lnTo>
                    <a:pt x="250304" y="836418"/>
                  </a:lnTo>
                  <a:lnTo>
                    <a:pt x="250304" y="866759"/>
                  </a:lnTo>
                  <a:lnTo>
                    <a:pt x="250520" y="866759"/>
                  </a:lnTo>
                  <a:lnTo>
                    <a:pt x="250520" y="853071"/>
                  </a:lnTo>
                  <a:lnTo>
                    <a:pt x="250761" y="853071"/>
                  </a:lnTo>
                  <a:lnTo>
                    <a:pt x="250761" y="876552"/>
                  </a:lnTo>
                  <a:lnTo>
                    <a:pt x="250990" y="876552"/>
                  </a:lnTo>
                  <a:lnTo>
                    <a:pt x="250990" y="844534"/>
                  </a:lnTo>
                  <a:lnTo>
                    <a:pt x="251218" y="844534"/>
                  </a:lnTo>
                  <a:lnTo>
                    <a:pt x="251218" y="828678"/>
                  </a:lnTo>
                  <a:lnTo>
                    <a:pt x="251447" y="828678"/>
                  </a:lnTo>
                  <a:lnTo>
                    <a:pt x="251447" y="836418"/>
                  </a:lnTo>
                  <a:lnTo>
                    <a:pt x="251675" y="836418"/>
                  </a:lnTo>
                  <a:lnTo>
                    <a:pt x="251675" y="821282"/>
                  </a:lnTo>
                  <a:lnTo>
                    <a:pt x="251904" y="821282"/>
                  </a:lnTo>
                  <a:lnTo>
                    <a:pt x="251904" y="871587"/>
                  </a:lnTo>
                  <a:lnTo>
                    <a:pt x="252361" y="871587"/>
                  </a:lnTo>
                  <a:lnTo>
                    <a:pt x="252361" y="832504"/>
                  </a:lnTo>
                  <a:lnTo>
                    <a:pt x="252590" y="832504"/>
                  </a:lnTo>
                  <a:lnTo>
                    <a:pt x="252590" y="836418"/>
                  </a:lnTo>
                  <a:lnTo>
                    <a:pt x="252818" y="836418"/>
                  </a:lnTo>
                  <a:lnTo>
                    <a:pt x="252818" y="898048"/>
                  </a:lnTo>
                  <a:lnTo>
                    <a:pt x="253047" y="898048"/>
                  </a:lnTo>
                  <a:lnTo>
                    <a:pt x="253047" y="903892"/>
                  </a:lnTo>
                  <a:lnTo>
                    <a:pt x="253504" y="903892"/>
                  </a:lnTo>
                  <a:lnTo>
                    <a:pt x="253504" y="916225"/>
                  </a:lnTo>
                  <a:lnTo>
                    <a:pt x="253733" y="916225"/>
                  </a:lnTo>
                  <a:lnTo>
                    <a:pt x="253733" y="892407"/>
                  </a:lnTo>
                  <a:lnTo>
                    <a:pt x="253974" y="892407"/>
                  </a:lnTo>
                  <a:lnTo>
                    <a:pt x="253974" y="876552"/>
                  </a:lnTo>
                  <a:lnTo>
                    <a:pt x="254190" y="876552"/>
                  </a:lnTo>
                  <a:lnTo>
                    <a:pt x="254190" y="909939"/>
                  </a:lnTo>
                  <a:lnTo>
                    <a:pt x="254647" y="909939"/>
                  </a:lnTo>
                  <a:lnTo>
                    <a:pt x="254647" y="968414"/>
                  </a:lnTo>
                  <a:lnTo>
                    <a:pt x="254876" y="968414"/>
                  </a:lnTo>
                  <a:lnTo>
                    <a:pt x="254876" y="951759"/>
                  </a:lnTo>
                  <a:lnTo>
                    <a:pt x="255104" y="951759"/>
                  </a:lnTo>
                  <a:lnTo>
                    <a:pt x="255104" y="986918"/>
                  </a:lnTo>
                  <a:lnTo>
                    <a:pt x="255333" y="986918"/>
                  </a:lnTo>
                  <a:lnTo>
                    <a:pt x="255333" y="959876"/>
                  </a:lnTo>
                  <a:lnTo>
                    <a:pt x="255803" y="959876"/>
                  </a:lnTo>
                  <a:lnTo>
                    <a:pt x="255803" y="951759"/>
                  </a:lnTo>
                  <a:lnTo>
                    <a:pt x="256019" y="951759"/>
                  </a:lnTo>
                  <a:lnTo>
                    <a:pt x="256019" y="1019224"/>
                  </a:lnTo>
                  <a:lnTo>
                    <a:pt x="256260" y="1019224"/>
                  </a:lnTo>
                  <a:lnTo>
                    <a:pt x="256260" y="977408"/>
                  </a:lnTo>
                  <a:lnTo>
                    <a:pt x="256489" y="977408"/>
                  </a:lnTo>
                  <a:lnTo>
                    <a:pt x="256489" y="909939"/>
                  </a:lnTo>
                  <a:lnTo>
                    <a:pt x="256717" y="909939"/>
                  </a:lnTo>
                  <a:lnTo>
                    <a:pt x="256717" y="968414"/>
                  </a:lnTo>
                  <a:lnTo>
                    <a:pt x="256946" y="968414"/>
                  </a:lnTo>
                  <a:lnTo>
                    <a:pt x="256946" y="951759"/>
                  </a:lnTo>
                  <a:lnTo>
                    <a:pt x="257162" y="951759"/>
                  </a:lnTo>
                  <a:lnTo>
                    <a:pt x="257162" y="1044877"/>
                  </a:lnTo>
                  <a:lnTo>
                    <a:pt x="257403" y="1044877"/>
                  </a:lnTo>
                  <a:lnTo>
                    <a:pt x="257403" y="951759"/>
                  </a:lnTo>
                  <a:lnTo>
                    <a:pt x="257632" y="951759"/>
                  </a:lnTo>
                  <a:lnTo>
                    <a:pt x="257632" y="986918"/>
                  </a:lnTo>
                  <a:lnTo>
                    <a:pt x="257860" y="986918"/>
                  </a:lnTo>
                  <a:lnTo>
                    <a:pt x="257860" y="977408"/>
                  </a:lnTo>
                  <a:lnTo>
                    <a:pt x="258089" y="977408"/>
                  </a:lnTo>
                  <a:lnTo>
                    <a:pt x="258089" y="959876"/>
                  </a:lnTo>
                  <a:lnTo>
                    <a:pt x="258318" y="959876"/>
                  </a:lnTo>
                  <a:lnTo>
                    <a:pt x="258318" y="1044877"/>
                  </a:lnTo>
                  <a:lnTo>
                    <a:pt x="258775" y="1044877"/>
                  </a:lnTo>
                  <a:lnTo>
                    <a:pt x="258775" y="1075217"/>
                  </a:lnTo>
                  <a:lnTo>
                    <a:pt x="259003" y="1075217"/>
                  </a:lnTo>
                  <a:lnTo>
                    <a:pt x="259003" y="959876"/>
                  </a:lnTo>
                  <a:lnTo>
                    <a:pt x="259232" y="959876"/>
                  </a:lnTo>
                  <a:lnTo>
                    <a:pt x="259232" y="968414"/>
                  </a:lnTo>
                  <a:lnTo>
                    <a:pt x="259461" y="968414"/>
                  </a:lnTo>
                  <a:lnTo>
                    <a:pt x="259461" y="936625"/>
                  </a:lnTo>
                  <a:lnTo>
                    <a:pt x="259689" y="936625"/>
                  </a:lnTo>
                  <a:lnTo>
                    <a:pt x="259689" y="1044877"/>
                  </a:lnTo>
                  <a:lnTo>
                    <a:pt x="259918" y="1044877"/>
                  </a:lnTo>
                  <a:lnTo>
                    <a:pt x="259918" y="1059362"/>
                  </a:lnTo>
                  <a:lnTo>
                    <a:pt x="260146" y="1059362"/>
                  </a:lnTo>
                  <a:lnTo>
                    <a:pt x="260146" y="968414"/>
                  </a:lnTo>
                  <a:lnTo>
                    <a:pt x="260375" y="968414"/>
                  </a:lnTo>
                  <a:lnTo>
                    <a:pt x="260375" y="959876"/>
                  </a:lnTo>
                  <a:lnTo>
                    <a:pt x="260604" y="959876"/>
                  </a:lnTo>
                  <a:lnTo>
                    <a:pt x="260604" y="936625"/>
                  </a:lnTo>
                  <a:lnTo>
                    <a:pt x="260832" y="936625"/>
                  </a:lnTo>
                  <a:lnTo>
                    <a:pt x="260832" y="1092749"/>
                  </a:lnTo>
                  <a:lnTo>
                    <a:pt x="261061" y="1092749"/>
                  </a:lnTo>
                  <a:lnTo>
                    <a:pt x="261061" y="1059362"/>
                  </a:lnTo>
                  <a:lnTo>
                    <a:pt x="261289" y="1059362"/>
                  </a:lnTo>
                  <a:lnTo>
                    <a:pt x="261289" y="909939"/>
                  </a:lnTo>
                  <a:lnTo>
                    <a:pt x="261518" y="909939"/>
                  </a:lnTo>
                  <a:lnTo>
                    <a:pt x="261518" y="1059362"/>
                  </a:lnTo>
                  <a:lnTo>
                    <a:pt x="261747" y="1059362"/>
                  </a:lnTo>
                  <a:lnTo>
                    <a:pt x="261747" y="997008"/>
                  </a:lnTo>
                  <a:lnTo>
                    <a:pt x="261988" y="997008"/>
                  </a:lnTo>
                  <a:lnTo>
                    <a:pt x="261988" y="968414"/>
                  </a:lnTo>
                  <a:lnTo>
                    <a:pt x="262204" y="968414"/>
                  </a:lnTo>
                  <a:lnTo>
                    <a:pt x="262204" y="1031557"/>
                  </a:lnTo>
                  <a:lnTo>
                    <a:pt x="262445" y="1031557"/>
                  </a:lnTo>
                  <a:lnTo>
                    <a:pt x="262445" y="929539"/>
                  </a:lnTo>
                  <a:lnTo>
                    <a:pt x="262661" y="929539"/>
                  </a:lnTo>
                  <a:lnTo>
                    <a:pt x="262661" y="922743"/>
                  </a:lnTo>
                  <a:lnTo>
                    <a:pt x="262902" y="922743"/>
                  </a:lnTo>
                  <a:lnTo>
                    <a:pt x="262902" y="997008"/>
                  </a:lnTo>
                  <a:lnTo>
                    <a:pt x="263118" y="997008"/>
                  </a:lnTo>
                  <a:lnTo>
                    <a:pt x="263118" y="916225"/>
                  </a:lnTo>
                  <a:lnTo>
                    <a:pt x="263359" y="916225"/>
                  </a:lnTo>
                  <a:lnTo>
                    <a:pt x="263359" y="986918"/>
                  </a:lnTo>
                  <a:lnTo>
                    <a:pt x="263588" y="986918"/>
                  </a:lnTo>
                  <a:lnTo>
                    <a:pt x="263588" y="1007748"/>
                  </a:lnTo>
                  <a:lnTo>
                    <a:pt x="263817" y="1007748"/>
                  </a:lnTo>
                  <a:lnTo>
                    <a:pt x="263817" y="997008"/>
                  </a:lnTo>
                  <a:lnTo>
                    <a:pt x="264045" y="997008"/>
                  </a:lnTo>
                  <a:lnTo>
                    <a:pt x="264045" y="909939"/>
                  </a:lnTo>
                  <a:lnTo>
                    <a:pt x="264274" y="909939"/>
                  </a:lnTo>
                  <a:lnTo>
                    <a:pt x="264274" y="936625"/>
                  </a:lnTo>
                  <a:lnTo>
                    <a:pt x="264490" y="936625"/>
                  </a:lnTo>
                  <a:lnTo>
                    <a:pt x="264490" y="977408"/>
                  </a:lnTo>
                  <a:lnTo>
                    <a:pt x="264731" y="977408"/>
                  </a:lnTo>
                  <a:lnTo>
                    <a:pt x="264731" y="881667"/>
                  </a:lnTo>
                  <a:lnTo>
                    <a:pt x="264960" y="881667"/>
                  </a:lnTo>
                  <a:lnTo>
                    <a:pt x="264960" y="944021"/>
                  </a:lnTo>
                  <a:lnTo>
                    <a:pt x="265188" y="944021"/>
                  </a:lnTo>
                  <a:lnTo>
                    <a:pt x="265188" y="997008"/>
                  </a:lnTo>
                  <a:lnTo>
                    <a:pt x="265417" y="997008"/>
                  </a:lnTo>
                  <a:lnTo>
                    <a:pt x="265417" y="903892"/>
                  </a:lnTo>
                  <a:lnTo>
                    <a:pt x="265645" y="903892"/>
                  </a:lnTo>
                  <a:lnTo>
                    <a:pt x="265645" y="876552"/>
                  </a:lnTo>
                  <a:lnTo>
                    <a:pt x="265874" y="876552"/>
                  </a:lnTo>
                  <a:lnTo>
                    <a:pt x="265874" y="871587"/>
                  </a:lnTo>
                  <a:lnTo>
                    <a:pt x="266103" y="871587"/>
                  </a:lnTo>
                  <a:lnTo>
                    <a:pt x="266103" y="886950"/>
                  </a:lnTo>
                  <a:lnTo>
                    <a:pt x="266331" y="886950"/>
                  </a:lnTo>
                  <a:lnTo>
                    <a:pt x="266331" y="898048"/>
                  </a:lnTo>
                  <a:lnTo>
                    <a:pt x="266560" y="898048"/>
                  </a:lnTo>
                  <a:lnTo>
                    <a:pt x="266560" y="881667"/>
                  </a:lnTo>
                  <a:lnTo>
                    <a:pt x="266788" y="881667"/>
                  </a:lnTo>
                  <a:lnTo>
                    <a:pt x="266788" y="903892"/>
                  </a:lnTo>
                  <a:lnTo>
                    <a:pt x="267017" y="903892"/>
                  </a:lnTo>
                  <a:lnTo>
                    <a:pt x="267017" y="857512"/>
                  </a:lnTo>
                  <a:lnTo>
                    <a:pt x="267246" y="857512"/>
                  </a:lnTo>
                  <a:lnTo>
                    <a:pt x="267246" y="848751"/>
                  </a:lnTo>
                  <a:lnTo>
                    <a:pt x="267474" y="848751"/>
                  </a:lnTo>
                  <a:lnTo>
                    <a:pt x="267474" y="817706"/>
                  </a:lnTo>
                  <a:lnTo>
                    <a:pt x="267703" y="817706"/>
                  </a:lnTo>
                  <a:lnTo>
                    <a:pt x="267703" y="836418"/>
                  </a:lnTo>
                  <a:lnTo>
                    <a:pt x="267944" y="836418"/>
                  </a:lnTo>
                  <a:lnTo>
                    <a:pt x="267944" y="817706"/>
                  </a:lnTo>
                  <a:lnTo>
                    <a:pt x="268160" y="817706"/>
                  </a:lnTo>
                  <a:lnTo>
                    <a:pt x="268160" y="804113"/>
                  </a:lnTo>
                  <a:lnTo>
                    <a:pt x="268389" y="804113"/>
                  </a:lnTo>
                  <a:lnTo>
                    <a:pt x="268389" y="771608"/>
                  </a:lnTo>
                  <a:lnTo>
                    <a:pt x="268617" y="771608"/>
                  </a:lnTo>
                  <a:lnTo>
                    <a:pt x="268617" y="751417"/>
                  </a:lnTo>
                  <a:lnTo>
                    <a:pt x="268846" y="751417"/>
                  </a:lnTo>
                  <a:lnTo>
                    <a:pt x="268846" y="753813"/>
                  </a:lnTo>
                  <a:lnTo>
                    <a:pt x="269074" y="753813"/>
                  </a:lnTo>
                  <a:lnTo>
                    <a:pt x="269074" y="742170"/>
                  </a:lnTo>
                  <a:lnTo>
                    <a:pt x="269303" y="742170"/>
                  </a:lnTo>
                  <a:lnTo>
                    <a:pt x="269303" y="749061"/>
                  </a:lnTo>
                  <a:lnTo>
                    <a:pt x="269532" y="749061"/>
                  </a:lnTo>
                  <a:lnTo>
                    <a:pt x="269532" y="682371"/>
                  </a:lnTo>
                  <a:lnTo>
                    <a:pt x="269760" y="682371"/>
                  </a:lnTo>
                  <a:lnTo>
                    <a:pt x="269760" y="704145"/>
                  </a:lnTo>
                  <a:lnTo>
                    <a:pt x="269989" y="704145"/>
                  </a:lnTo>
                  <a:lnTo>
                    <a:pt x="269989" y="671734"/>
                  </a:lnTo>
                  <a:lnTo>
                    <a:pt x="270230" y="671734"/>
                  </a:lnTo>
                  <a:lnTo>
                    <a:pt x="270230" y="633719"/>
                  </a:lnTo>
                  <a:lnTo>
                    <a:pt x="270459" y="633719"/>
                  </a:lnTo>
                  <a:lnTo>
                    <a:pt x="270459" y="644613"/>
                  </a:lnTo>
                  <a:lnTo>
                    <a:pt x="270687" y="644613"/>
                  </a:lnTo>
                  <a:lnTo>
                    <a:pt x="270687" y="650993"/>
                  </a:lnTo>
                  <a:lnTo>
                    <a:pt x="270916" y="650993"/>
                  </a:lnTo>
                  <a:lnTo>
                    <a:pt x="270916" y="606729"/>
                  </a:lnTo>
                  <a:lnTo>
                    <a:pt x="271132" y="606729"/>
                  </a:lnTo>
                  <a:lnTo>
                    <a:pt x="271132" y="623495"/>
                  </a:lnTo>
                  <a:lnTo>
                    <a:pt x="271373" y="623495"/>
                  </a:lnTo>
                  <a:lnTo>
                    <a:pt x="271373" y="594258"/>
                  </a:lnTo>
                  <a:lnTo>
                    <a:pt x="271589" y="594258"/>
                  </a:lnTo>
                  <a:lnTo>
                    <a:pt x="271589" y="601827"/>
                  </a:lnTo>
                  <a:lnTo>
                    <a:pt x="271830" y="601827"/>
                  </a:lnTo>
                  <a:lnTo>
                    <a:pt x="271830" y="566254"/>
                  </a:lnTo>
                  <a:lnTo>
                    <a:pt x="272059" y="566254"/>
                  </a:lnTo>
                  <a:lnTo>
                    <a:pt x="272059" y="553478"/>
                  </a:lnTo>
                  <a:lnTo>
                    <a:pt x="272288" y="553478"/>
                  </a:lnTo>
                  <a:lnTo>
                    <a:pt x="272288" y="543648"/>
                  </a:lnTo>
                  <a:lnTo>
                    <a:pt x="272516" y="543648"/>
                  </a:lnTo>
                  <a:lnTo>
                    <a:pt x="272516" y="547789"/>
                  </a:lnTo>
                  <a:lnTo>
                    <a:pt x="272745" y="547789"/>
                  </a:lnTo>
                  <a:lnTo>
                    <a:pt x="272745" y="538924"/>
                  </a:lnTo>
                  <a:lnTo>
                    <a:pt x="272973" y="538924"/>
                  </a:lnTo>
                  <a:lnTo>
                    <a:pt x="272973" y="518375"/>
                  </a:lnTo>
                  <a:lnTo>
                    <a:pt x="273202" y="518375"/>
                  </a:lnTo>
                  <a:lnTo>
                    <a:pt x="273202" y="519557"/>
                  </a:lnTo>
                  <a:lnTo>
                    <a:pt x="273431" y="519557"/>
                  </a:lnTo>
                  <a:lnTo>
                    <a:pt x="273431" y="514896"/>
                  </a:lnTo>
                  <a:lnTo>
                    <a:pt x="273659" y="514896"/>
                  </a:lnTo>
                  <a:lnTo>
                    <a:pt x="273659" y="534352"/>
                  </a:lnTo>
                  <a:lnTo>
                    <a:pt x="273888" y="534352"/>
                  </a:lnTo>
                  <a:lnTo>
                    <a:pt x="273888" y="513753"/>
                  </a:lnTo>
                  <a:lnTo>
                    <a:pt x="274116" y="513753"/>
                  </a:lnTo>
                  <a:lnTo>
                    <a:pt x="274116" y="532434"/>
                  </a:lnTo>
                  <a:lnTo>
                    <a:pt x="274345" y="532434"/>
                  </a:lnTo>
                  <a:lnTo>
                    <a:pt x="274345" y="507060"/>
                  </a:lnTo>
                  <a:lnTo>
                    <a:pt x="274574" y="507060"/>
                  </a:lnTo>
                  <a:lnTo>
                    <a:pt x="274574" y="513753"/>
                  </a:lnTo>
                  <a:lnTo>
                    <a:pt x="274802" y="513753"/>
                  </a:lnTo>
                  <a:lnTo>
                    <a:pt x="274802" y="515480"/>
                  </a:lnTo>
                  <a:lnTo>
                    <a:pt x="275031" y="515480"/>
                  </a:lnTo>
                  <a:lnTo>
                    <a:pt x="275031" y="520141"/>
                  </a:lnTo>
                  <a:lnTo>
                    <a:pt x="275259" y="520141"/>
                  </a:lnTo>
                  <a:lnTo>
                    <a:pt x="275259" y="533717"/>
                  </a:lnTo>
                  <a:lnTo>
                    <a:pt x="275488" y="533717"/>
                  </a:lnTo>
                  <a:lnTo>
                    <a:pt x="275488" y="535000"/>
                  </a:lnTo>
                  <a:lnTo>
                    <a:pt x="275717" y="535000"/>
                  </a:lnTo>
                  <a:lnTo>
                    <a:pt x="275717" y="552754"/>
                  </a:lnTo>
                  <a:lnTo>
                    <a:pt x="275945" y="552754"/>
                  </a:lnTo>
                  <a:lnTo>
                    <a:pt x="275945" y="540931"/>
                  </a:lnTo>
                  <a:lnTo>
                    <a:pt x="276415" y="540931"/>
                  </a:lnTo>
                  <a:lnTo>
                    <a:pt x="276415" y="553478"/>
                  </a:lnTo>
                  <a:lnTo>
                    <a:pt x="276631" y="553478"/>
                  </a:lnTo>
                  <a:lnTo>
                    <a:pt x="276631" y="562394"/>
                  </a:lnTo>
                  <a:lnTo>
                    <a:pt x="276872" y="562394"/>
                  </a:lnTo>
                  <a:lnTo>
                    <a:pt x="276872" y="597992"/>
                  </a:lnTo>
                  <a:lnTo>
                    <a:pt x="277088" y="597992"/>
                  </a:lnTo>
                  <a:lnTo>
                    <a:pt x="277088" y="595185"/>
                  </a:lnTo>
                  <a:lnTo>
                    <a:pt x="277329" y="595185"/>
                  </a:lnTo>
                  <a:lnTo>
                    <a:pt x="277329" y="622399"/>
                  </a:lnTo>
                  <a:lnTo>
                    <a:pt x="277787" y="622399"/>
                  </a:lnTo>
                  <a:lnTo>
                    <a:pt x="277787" y="645868"/>
                  </a:lnTo>
                  <a:lnTo>
                    <a:pt x="278015" y="645868"/>
                  </a:lnTo>
                  <a:lnTo>
                    <a:pt x="278015" y="654937"/>
                  </a:lnTo>
                  <a:lnTo>
                    <a:pt x="278231" y="654937"/>
                  </a:lnTo>
                  <a:lnTo>
                    <a:pt x="278231" y="670266"/>
                  </a:lnTo>
                  <a:lnTo>
                    <a:pt x="278472" y="670266"/>
                  </a:lnTo>
                  <a:lnTo>
                    <a:pt x="278472" y="661728"/>
                  </a:lnTo>
                  <a:lnTo>
                    <a:pt x="278701" y="661728"/>
                  </a:lnTo>
                  <a:lnTo>
                    <a:pt x="278701" y="685540"/>
                  </a:lnTo>
                  <a:lnTo>
                    <a:pt x="278930" y="685540"/>
                  </a:lnTo>
                  <a:lnTo>
                    <a:pt x="278930" y="721081"/>
                  </a:lnTo>
                  <a:lnTo>
                    <a:pt x="279158" y="721081"/>
                  </a:lnTo>
                  <a:lnTo>
                    <a:pt x="279158" y="702363"/>
                  </a:lnTo>
                  <a:lnTo>
                    <a:pt x="279387" y="702363"/>
                  </a:lnTo>
                  <a:lnTo>
                    <a:pt x="279387" y="723075"/>
                  </a:lnTo>
                  <a:lnTo>
                    <a:pt x="279615" y="723075"/>
                  </a:lnTo>
                  <a:lnTo>
                    <a:pt x="279615" y="737730"/>
                  </a:lnTo>
                  <a:lnTo>
                    <a:pt x="279844" y="737730"/>
                  </a:lnTo>
                  <a:lnTo>
                    <a:pt x="279844" y="739937"/>
                  </a:lnTo>
                  <a:lnTo>
                    <a:pt x="280073" y="739937"/>
                  </a:lnTo>
                  <a:lnTo>
                    <a:pt x="280073" y="768949"/>
                  </a:lnTo>
                  <a:lnTo>
                    <a:pt x="280301" y="768949"/>
                  </a:lnTo>
                  <a:lnTo>
                    <a:pt x="280301" y="782711"/>
                  </a:lnTo>
                  <a:lnTo>
                    <a:pt x="280530" y="782711"/>
                  </a:lnTo>
                  <a:lnTo>
                    <a:pt x="280530" y="817706"/>
                  </a:lnTo>
                  <a:lnTo>
                    <a:pt x="280987" y="817706"/>
                  </a:lnTo>
                  <a:lnTo>
                    <a:pt x="280987" y="810765"/>
                  </a:lnTo>
                  <a:lnTo>
                    <a:pt x="281216" y="810765"/>
                  </a:lnTo>
                  <a:lnTo>
                    <a:pt x="281216" y="871587"/>
                  </a:lnTo>
                  <a:lnTo>
                    <a:pt x="281673" y="871587"/>
                  </a:lnTo>
                  <a:lnTo>
                    <a:pt x="281673" y="828678"/>
                  </a:lnTo>
                  <a:lnTo>
                    <a:pt x="281901" y="828678"/>
                  </a:lnTo>
                  <a:lnTo>
                    <a:pt x="281901" y="800883"/>
                  </a:lnTo>
                  <a:lnTo>
                    <a:pt x="282130" y="800883"/>
                  </a:lnTo>
                  <a:lnTo>
                    <a:pt x="282130" y="848751"/>
                  </a:lnTo>
                  <a:lnTo>
                    <a:pt x="282359" y="848751"/>
                  </a:lnTo>
                  <a:lnTo>
                    <a:pt x="282359" y="881667"/>
                  </a:lnTo>
                  <a:lnTo>
                    <a:pt x="282816" y="881667"/>
                  </a:lnTo>
                  <a:lnTo>
                    <a:pt x="282816" y="876552"/>
                  </a:lnTo>
                  <a:lnTo>
                    <a:pt x="283044" y="876552"/>
                  </a:lnTo>
                  <a:lnTo>
                    <a:pt x="283044" y="866759"/>
                  </a:lnTo>
                  <a:lnTo>
                    <a:pt x="283273" y="866759"/>
                  </a:lnTo>
                  <a:lnTo>
                    <a:pt x="283273" y="944021"/>
                  </a:lnTo>
                  <a:lnTo>
                    <a:pt x="283502" y="944021"/>
                  </a:lnTo>
                  <a:lnTo>
                    <a:pt x="283502" y="898048"/>
                  </a:lnTo>
                  <a:lnTo>
                    <a:pt x="283730" y="898048"/>
                  </a:lnTo>
                  <a:lnTo>
                    <a:pt x="283730" y="903892"/>
                  </a:lnTo>
                  <a:lnTo>
                    <a:pt x="283959" y="903892"/>
                  </a:lnTo>
                  <a:lnTo>
                    <a:pt x="283959" y="916225"/>
                  </a:lnTo>
                  <a:lnTo>
                    <a:pt x="284187" y="916225"/>
                  </a:lnTo>
                  <a:lnTo>
                    <a:pt x="284187" y="959876"/>
                  </a:lnTo>
                  <a:lnTo>
                    <a:pt x="284429" y="959876"/>
                  </a:lnTo>
                  <a:lnTo>
                    <a:pt x="284429" y="968414"/>
                  </a:lnTo>
                  <a:lnTo>
                    <a:pt x="284657" y="968414"/>
                  </a:lnTo>
                  <a:lnTo>
                    <a:pt x="284657" y="857512"/>
                  </a:lnTo>
                  <a:lnTo>
                    <a:pt x="284886" y="857512"/>
                  </a:lnTo>
                  <a:lnTo>
                    <a:pt x="284886" y="909939"/>
                  </a:lnTo>
                  <a:lnTo>
                    <a:pt x="285102" y="909939"/>
                  </a:lnTo>
                  <a:lnTo>
                    <a:pt x="285102" y="1019224"/>
                  </a:lnTo>
                  <a:lnTo>
                    <a:pt x="285343" y="1019224"/>
                  </a:lnTo>
                  <a:lnTo>
                    <a:pt x="285343" y="986918"/>
                  </a:lnTo>
                  <a:lnTo>
                    <a:pt x="285559" y="986918"/>
                  </a:lnTo>
                  <a:lnTo>
                    <a:pt x="285559" y="977408"/>
                  </a:lnTo>
                  <a:lnTo>
                    <a:pt x="285800" y="977408"/>
                  </a:lnTo>
                  <a:lnTo>
                    <a:pt x="285800" y="936625"/>
                  </a:lnTo>
                  <a:lnTo>
                    <a:pt x="286016" y="936625"/>
                  </a:lnTo>
                  <a:lnTo>
                    <a:pt x="286016" y="986918"/>
                  </a:lnTo>
                  <a:lnTo>
                    <a:pt x="286258" y="986918"/>
                  </a:lnTo>
                  <a:lnTo>
                    <a:pt x="286258" y="968414"/>
                  </a:lnTo>
                  <a:lnTo>
                    <a:pt x="286486" y="968414"/>
                  </a:lnTo>
                  <a:lnTo>
                    <a:pt x="286486" y="1059362"/>
                  </a:lnTo>
                  <a:lnTo>
                    <a:pt x="286715" y="1059362"/>
                  </a:lnTo>
                  <a:lnTo>
                    <a:pt x="286715" y="1031557"/>
                  </a:lnTo>
                  <a:lnTo>
                    <a:pt x="286943" y="1031557"/>
                  </a:lnTo>
                  <a:lnTo>
                    <a:pt x="286943" y="986918"/>
                  </a:lnTo>
                  <a:lnTo>
                    <a:pt x="287172" y="986918"/>
                  </a:lnTo>
                  <a:lnTo>
                    <a:pt x="287172" y="1007748"/>
                  </a:lnTo>
                  <a:lnTo>
                    <a:pt x="287401" y="1007748"/>
                  </a:lnTo>
                  <a:lnTo>
                    <a:pt x="287401" y="986918"/>
                  </a:lnTo>
                  <a:lnTo>
                    <a:pt x="287629" y="986918"/>
                  </a:lnTo>
                  <a:lnTo>
                    <a:pt x="287629" y="997008"/>
                  </a:lnTo>
                  <a:lnTo>
                    <a:pt x="288086" y="997008"/>
                  </a:lnTo>
                  <a:lnTo>
                    <a:pt x="288086" y="977408"/>
                  </a:lnTo>
                  <a:lnTo>
                    <a:pt x="288315" y="977408"/>
                  </a:lnTo>
                  <a:lnTo>
                    <a:pt x="288315" y="1059362"/>
                  </a:lnTo>
                  <a:lnTo>
                    <a:pt x="288772" y="1059362"/>
                  </a:lnTo>
                  <a:lnTo>
                    <a:pt x="288772" y="959876"/>
                  </a:lnTo>
                  <a:lnTo>
                    <a:pt x="289001" y="959876"/>
                  </a:lnTo>
                  <a:lnTo>
                    <a:pt x="289001" y="986918"/>
                  </a:lnTo>
                  <a:lnTo>
                    <a:pt x="289229" y="986918"/>
                  </a:lnTo>
                  <a:lnTo>
                    <a:pt x="289229" y="929539"/>
                  </a:lnTo>
                  <a:lnTo>
                    <a:pt x="289458" y="929539"/>
                  </a:lnTo>
                  <a:lnTo>
                    <a:pt x="289458" y="1007748"/>
                  </a:lnTo>
                  <a:lnTo>
                    <a:pt x="289687" y="1007748"/>
                  </a:lnTo>
                  <a:lnTo>
                    <a:pt x="289687" y="1044877"/>
                  </a:lnTo>
                  <a:lnTo>
                    <a:pt x="290144" y="1044877"/>
                  </a:lnTo>
                  <a:lnTo>
                    <a:pt x="290144" y="1134565"/>
                  </a:lnTo>
                  <a:lnTo>
                    <a:pt x="290372" y="1134565"/>
                  </a:lnTo>
                  <a:lnTo>
                    <a:pt x="290372" y="1044877"/>
                  </a:lnTo>
                  <a:lnTo>
                    <a:pt x="290601" y="1044877"/>
                  </a:lnTo>
                  <a:lnTo>
                    <a:pt x="290601" y="1059362"/>
                  </a:lnTo>
                  <a:lnTo>
                    <a:pt x="290842" y="1059362"/>
                  </a:lnTo>
                  <a:lnTo>
                    <a:pt x="290842" y="986918"/>
                  </a:lnTo>
                  <a:lnTo>
                    <a:pt x="291058" y="986918"/>
                  </a:lnTo>
                  <a:lnTo>
                    <a:pt x="291058" y="1059362"/>
                  </a:lnTo>
                  <a:lnTo>
                    <a:pt x="291299" y="1059362"/>
                  </a:lnTo>
                  <a:lnTo>
                    <a:pt x="291299" y="1031557"/>
                  </a:lnTo>
                  <a:lnTo>
                    <a:pt x="291515" y="1031557"/>
                  </a:lnTo>
                  <a:lnTo>
                    <a:pt x="291515" y="1134565"/>
                  </a:lnTo>
                  <a:lnTo>
                    <a:pt x="291757" y="1134565"/>
                  </a:lnTo>
                  <a:lnTo>
                    <a:pt x="291757" y="1075217"/>
                  </a:lnTo>
                  <a:lnTo>
                    <a:pt x="291973" y="1075217"/>
                  </a:lnTo>
                  <a:lnTo>
                    <a:pt x="291973" y="1031557"/>
                  </a:lnTo>
                  <a:lnTo>
                    <a:pt x="292201" y="1031557"/>
                  </a:lnTo>
                  <a:lnTo>
                    <a:pt x="292201" y="1134565"/>
                  </a:lnTo>
                  <a:lnTo>
                    <a:pt x="292442" y="1134565"/>
                  </a:lnTo>
                  <a:lnTo>
                    <a:pt x="292442" y="1044877"/>
                  </a:lnTo>
                  <a:lnTo>
                    <a:pt x="292658" y="1044877"/>
                  </a:lnTo>
                  <a:lnTo>
                    <a:pt x="292658" y="1031557"/>
                  </a:lnTo>
                  <a:lnTo>
                    <a:pt x="292900" y="1031557"/>
                  </a:lnTo>
                  <a:lnTo>
                    <a:pt x="292900" y="1007748"/>
                  </a:lnTo>
                  <a:lnTo>
                    <a:pt x="293128" y="1007748"/>
                  </a:lnTo>
                  <a:lnTo>
                    <a:pt x="293128" y="1059362"/>
                  </a:lnTo>
                  <a:lnTo>
                    <a:pt x="293357" y="1059362"/>
                  </a:lnTo>
                  <a:lnTo>
                    <a:pt x="293357" y="986918"/>
                  </a:lnTo>
                  <a:lnTo>
                    <a:pt x="293585" y="986918"/>
                  </a:lnTo>
                  <a:lnTo>
                    <a:pt x="293585" y="1075217"/>
                  </a:lnTo>
                  <a:lnTo>
                    <a:pt x="294271" y="1075217"/>
                  </a:lnTo>
                  <a:lnTo>
                    <a:pt x="294271" y="1019224"/>
                  </a:lnTo>
                  <a:lnTo>
                    <a:pt x="294500" y="1019224"/>
                  </a:lnTo>
                  <a:lnTo>
                    <a:pt x="294500" y="1112351"/>
                  </a:lnTo>
                  <a:lnTo>
                    <a:pt x="294728" y="1112351"/>
                  </a:lnTo>
                  <a:lnTo>
                    <a:pt x="294728" y="1092749"/>
                  </a:lnTo>
                  <a:lnTo>
                    <a:pt x="294944" y="1092749"/>
                  </a:lnTo>
                  <a:lnTo>
                    <a:pt x="294944" y="1112351"/>
                  </a:lnTo>
                  <a:lnTo>
                    <a:pt x="295186" y="1112351"/>
                  </a:lnTo>
                  <a:lnTo>
                    <a:pt x="295186" y="986918"/>
                  </a:lnTo>
                  <a:lnTo>
                    <a:pt x="295414" y="986918"/>
                  </a:lnTo>
                  <a:lnTo>
                    <a:pt x="295414" y="977408"/>
                  </a:lnTo>
                  <a:lnTo>
                    <a:pt x="295643" y="977408"/>
                  </a:lnTo>
                  <a:lnTo>
                    <a:pt x="295643" y="1190560"/>
                  </a:lnTo>
                  <a:lnTo>
                    <a:pt x="295871" y="1190560"/>
                  </a:lnTo>
                  <a:lnTo>
                    <a:pt x="295871" y="1092749"/>
                  </a:lnTo>
                  <a:lnTo>
                    <a:pt x="296100" y="1092749"/>
                  </a:lnTo>
                  <a:lnTo>
                    <a:pt x="296100" y="1134565"/>
                  </a:lnTo>
                  <a:lnTo>
                    <a:pt x="296557" y="1134565"/>
                  </a:lnTo>
                  <a:lnTo>
                    <a:pt x="296557" y="1075217"/>
                  </a:lnTo>
                  <a:lnTo>
                    <a:pt x="296786" y="1075217"/>
                  </a:lnTo>
                  <a:lnTo>
                    <a:pt x="296786" y="1227692"/>
                  </a:lnTo>
                  <a:lnTo>
                    <a:pt x="297014" y="1227692"/>
                  </a:lnTo>
                  <a:lnTo>
                    <a:pt x="297014" y="1092749"/>
                  </a:lnTo>
                  <a:lnTo>
                    <a:pt x="297472" y="1092749"/>
                  </a:lnTo>
                  <a:lnTo>
                    <a:pt x="297472" y="1007748"/>
                  </a:lnTo>
                  <a:lnTo>
                    <a:pt x="297700" y="1007748"/>
                  </a:lnTo>
                  <a:lnTo>
                    <a:pt x="297700" y="1112351"/>
                  </a:lnTo>
                  <a:lnTo>
                    <a:pt x="298157" y="1112351"/>
                  </a:lnTo>
                  <a:lnTo>
                    <a:pt x="298157" y="1059362"/>
                  </a:lnTo>
                  <a:lnTo>
                    <a:pt x="298399" y="1059362"/>
                  </a:lnTo>
                  <a:lnTo>
                    <a:pt x="298399" y="1160218"/>
                  </a:lnTo>
                  <a:lnTo>
                    <a:pt x="298627" y="1160218"/>
                  </a:lnTo>
                  <a:lnTo>
                    <a:pt x="298627" y="1112351"/>
                  </a:lnTo>
                  <a:lnTo>
                    <a:pt x="298856" y="1112351"/>
                  </a:lnTo>
                  <a:lnTo>
                    <a:pt x="298856" y="1044877"/>
                  </a:lnTo>
                  <a:lnTo>
                    <a:pt x="299072" y="1044877"/>
                  </a:lnTo>
                  <a:lnTo>
                    <a:pt x="299072" y="1075217"/>
                  </a:lnTo>
                  <a:lnTo>
                    <a:pt x="299300" y="1075217"/>
                  </a:lnTo>
                  <a:lnTo>
                    <a:pt x="299300" y="1059362"/>
                  </a:lnTo>
                  <a:lnTo>
                    <a:pt x="299529" y="1059362"/>
                  </a:lnTo>
                  <a:lnTo>
                    <a:pt x="299529" y="1190560"/>
                  </a:lnTo>
                  <a:lnTo>
                    <a:pt x="299770" y="1190560"/>
                  </a:lnTo>
                  <a:lnTo>
                    <a:pt x="299770" y="1160218"/>
                  </a:lnTo>
                  <a:lnTo>
                    <a:pt x="299986" y="1160218"/>
                  </a:lnTo>
                  <a:lnTo>
                    <a:pt x="299986" y="1190560"/>
                  </a:lnTo>
                  <a:lnTo>
                    <a:pt x="300228" y="1190560"/>
                  </a:lnTo>
                  <a:lnTo>
                    <a:pt x="300228" y="1112351"/>
                  </a:lnTo>
                  <a:lnTo>
                    <a:pt x="300443" y="1112351"/>
                  </a:lnTo>
                  <a:lnTo>
                    <a:pt x="300443" y="1134565"/>
                  </a:lnTo>
                  <a:lnTo>
                    <a:pt x="300685" y="1134565"/>
                  </a:lnTo>
                  <a:lnTo>
                    <a:pt x="300685" y="1059362"/>
                  </a:lnTo>
                  <a:lnTo>
                    <a:pt x="301142" y="1059362"/>
                  </a:lnTo>
                  <a:lnTo>
                    <a:pt x="301142" y="1092749"/>
                  </a:lnTo>
                  <a:lnTo>
                    <a:pt x="301371" y="1092749"/>
                  </a:lnTo>
                  <a:lnTo>
                    <a:pt x="301371" y="1160218"/>
                  </a:lnTo>
                  <a:lnTo>
                    <a:pt x="301599" y="1160218"/>
                  </a:lnTo>
                  <a:lnTo>
                    <a:pt x="301599" y="1075217"/>
                  </a:lnTo>
                  <a:lnTo>
                    <a:pt x="301828" y="1075217"/>
                  </a:lnTo>
                  <a:lnTo>
                    <a:pt x="301828" y="1007748"/>
                  </a:lnTo>
                  <a:lnTo>
                    <a:pt x="302056" y="1007748"/>
                  </a:lnTo>
                  <a:lnTo>
                    <a:pt x="302056" y="1134565"/>
                  </a:lnTo>
                  <a:lnTo>
                    <a:pt x="302285" y="1134565"/>
                  </a:lnTo>
                  <a:lnTo>
                    <a:pt x="302285" y="1092749"/>
                  </a:lnTo>
                  <a:lnTo>
                    <a:pt x="302514" y="1092749"/>
                  </a:lnTo>
                  <a:lnTo>
                    <a:pt x="302514" y="1134565"/>
                  </a:lnTo>
                  <a:lnTo>
                    <a:pt x="302971" y="1134565"/>
                  </a:lnTo>
                  <a:lnTo>
                    <a:pt x="302971" y="1112351"/>
                  </a:lnTo>
                  <a:lnTo>
                    <a:pt x="303199" y="1112351"/>
                  </a:lnTo>
                  <a:lnTo>
                    <a:pt x="303199" y="1134565"/>
                  </a:lnTo>
                  <a:lnTo>
                    <a:pt x="303428" y="1134565"/>
                  </a:lnTo>
                  <a:lnTo>
                    <a:pt x="303428" y="1160218"/>
                  </a:lnTo>
                  <a:lnTo>
                    <a:pt x="303657" y="1160218"/>
                  </a:lnTo>
                  <a:lnTo>
                    <a:pt x="303657" y="1044877"/>
                  </a:lnTo>
                  <a:lnTo>
                    <a:pt x="303885" y="1044877"/>
                  </a:lnTo>
                  <a:lnTo>
                    <a:pt x="303885" y="1075217"/>
                  </a:lnTo>
                  <a:lnTo>
                    <a:pt x="304114" y="1075217"/>
                  </a:lnTo>
                  <a:lnTo>
                    <a:pt x="304114" y="1092749"/>
                  </a:lnTo>
                  <a:lnTo>
                    <a:pt x="304571" y="1092749"/>
                  </a:lnTo>
                  <a:lnTo>
                    <a:pt x="304571" y="1059362"/>
                  </a:lnTo>
                  <a:lnTo>
                    <a:pt x="304800" y="1059362"/>
                  </a:lnTo>
                  <a:lnTo>
                    <a:pt x="304800" y="1092749"/>
                  </a:lnTo>
                  <a:lnTo>
                    <a:pt x="305028" y="1092749"/>
                  </a:lnTo>
                  <a:lnTo>
                    <a:pt x="305028" y="1075217"/>
                  </a:lnTo>
                  <a:lnTo>
                    <a:pt x="305269" y="1075217"/>
                  </a:lnTo>
                  <a:lnTo>
                    <a:pt x="305269" y="1092749"/>
                  </a:lnTo>
                  <a:lnTo>
                    <a:pt x="305727" y="1092749"/>
                  </a:lnTo>
                  <a:lnTo>
                    <a:pt x="305727" y="1160218"/>
                  </a:lnTo>
                  <a:lnTo>
                    <a:pt x="305943" y="1160218"/>
                  </a:lnTo>
                  <a:lnTo>
                    <a:pt x="305943" y="1075217"/>
                  </a:lnTo>
                  <a:lnTo>
                    <a:pt x="306171" y="1075217"/>
                  </a:lnTo>
                  <a:lnTo>
                    <a:pt x="306171" y="1059362"/>
                  </a:lnTo>
                  <a:lnTo>
                    <a:pt x="306400" y="1059362"/>
                  </a:lnTo>
                  <a:lnTo>
                    <a:pt x="306400" y="1092749"/>
                  </a:lnTo>
                  <a:lnTo>
                    <a:pt x="306628" y="1092749"/>
                  </a:lnTo>
                  <a:lnTo>
                    <a:pt x="306628" y="1134565"/>
                  </a:lnTo>
                  <a:lnTo>
                    <a:pt x="306870" y="1134565"/>
                  </a:lnTo>
                  <a:lnTo>
                    <a:pt x="306870" y="1075217"/>
                  </a:lnTo>
                  <a:lnTo>
                    <a:pt x="307086" y="1075217"/>
                  </a:lnTo>
                  <a:lnTo>
                    <a:pt x="307086" y="1160218"/>
                  </a:lnTo>
                  <a:lnTo>
                    <a:pt x="307327" y="1160218"/>
                  </a:lnTo>
                  <a:lnTo>
                    <a:pt x="307327" y="1134565"/>
                  </a:lnTo>
                  <a:lnTo>
                    <a:pt x="307555" y="1134565"/>
                  </a:lnTo>
                  <a:lnTo>
                    <a:pt x="307555" y="1059362"/>
                  </a:lnTo>
                  <a:lnTo>
                    <a:pt x="308013" y="1059362"/>
                  </a:lnTo>
                  <a:lnTo>
                    <a:pt x="308013" y="1160218"/>
                  </a:lnTo>
                  <a:lnTo>
                    <a:pt x="308241" y="1160218"/>
                  </a:lnTo>
                  <a:lnTo>
                    <a:pt x="308241" y="1092749"/>
                  </a:lnTo>
                  <a:lnTo>
                    <a:pt x="308470" y="1092749"/>
                  </a:lnTo>
                  <a:lnTo>
                    <a:pt x="308470" y="1112351"/>
                  </a:lnTo>
                  <a:lnTo>
                    <a:pt x="308698" y="1112351"/>
                  </a:lnTo>
                  <a:lnTo>
                    <a:pt x="308698" y="1075217"/>
                  </a:lnTo>
                  <a:lnTo>
                    <a:pt x="309156" y="1075217"/>
                  </a:lnTo>
                  <a:lnTo>
                    <a:pt x="309156" y="1227692"/>
                  </a:lnTo>
                  <a:lnTo>
                    <a:pt x="309384" y="1227692"/>
                  </a:lnTo>
                  <a:lnTo>
                    <a:pt x="309384" y="1229095"/>
                  </a:lnTo>
                </a:path>
              </a:pathLst>
            </a:custGeom>
            <a:ln w="3175">
              <a:solidFill>
                <a:srgbClr val="1F77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847365" y="2182241"/>
              <a:ext cx="40640" cy="617855"/>
            </a:xfrm>
            <a:custGeom>
              <a:avLst/>
              <a:gdLst/>
              <a:ahLst/>
              <a:cxnLst/>
              <a:rect l="l" t="t" r="r" b="b"/>
              <a:pathLst>
                <a:path w="40639" h="617855">
                  <a:moveTo>
                    <a:pt x="0" y="617298"/>
                  </a:moveTo>
                  <a:lnTo>
                    <a:pt x="0" y="548421"/>
                  </a:lnTo>
                  <a:lnTo>
                    <a:pt x="228" y="548421"/>
                  </a:lnTo>
                  <a:lnTo>
                    <a:pt x="228" y="447565"/>
                  </a:lnTo>
                  <a:lnTo>
                    <a:pt x="457" y="447565"/>
                  </a:lnTo>
                  <a:lnTo>
                    <a:pt x="457" y="500553"/>
                  </a:lnTo>
                  <a:lnTo>
                    <a:pt x="685" y="500553"/>
                  </a:lnTo>
                  <a:lnTo>
                    <a:pt x="685" y="578763"/>
                  </a:lnTo>
                  <a:lnTo>
                    <a:pt x="914" y="578763"/>
                  </a:lnTo>
                  <a:lnTo>
                    <a:pt x="914" y="522768"/>
                  </a:lnTo>
                  <a:lnTo>
                    <a:pt x="1143" y="522768"/>
                  </a:lnTo>
                  <a:lnTo>
                    <a:pt x="1143" y="480952"/>
                  </a:lnTo>
                  <a:lnTo>
                    <a:pt x="1371" y="480952"/>
                  </a:lnTo>
                  <a:lnTo>
                    <a:pt x="1371" y="463420"/>
                  </a:lnTo>
                  <a:lnTo>
                    <a:pt x="1828" y="463420"/>
                  </a:lnTo>
                  <a:lnTo>
                    <a:pt x="1828" y="500553"/>
                  </a:lnTo>
                  <a:lnTo>
                    <a:pt x="2057" y="500553"/>
                  </a:lnTo>
                  <a:lnTo>
                    <a:pt x="2057" y="522768"/>
                  </a:lnTo>
                  <a:lnTo>
                    <a:pt x="2286" y="522768"/>
                  </a:lnTo>
                  <a:lnTo>
                    <a:pt x="2286" y="433080"/>
                  </a:lnTo>
                  <a:lnTo>
                    <a:pt x="2514" y="433080"/>
                  </a:lnTo>
                  <a:lnTo>
                    <a:pt x="2514" y="548421"/>
                  </a:lnTo>
                  <a:lnTo>
                    <a:pt x="2743" y="548421"/>
                  </a:lnTo>
                  <a:lnTo>
                    <a:pt x="2743" y="522768"/>
                  </a:lnTo>
                  <a:lnTo>
                    <a:pt x="2971" y="522768"/>
                  </a:lnTo>
                  <a:lnTo>
                    <a:pt x="2971" y="615895"/>
                  </a:lnTo>
                  <a:lnTo>
                    <a:pt x="3200" y="615895"/>
                  </a:lnTo>
                  <a:lnTo>
                    <a:pt x="3200" y="548421"/>
                  </a:lnTo>
                  <a:lnTo>
                    <a:pt x="3429" y="548421"/>
                  </a:lnTo>
                  <a:lnTo>
                    <a:pt x="3429" y="447565"/>
                  </a:lnTo>
                  <a:lnTo>
                    <a:pt x="3657" y="447565"/>
                  </a:lnTo>
                  <a:lnTo>
                    <a:pt x="3657" y="480952"/>
                  </a:lnTo>
                  <a:lnTo>
                    <a:pt x="4127" y="480952"/>
                  </a:lnTo>
                  <a:lnTo>
                    <a:pt x="4127" y="522768"/>
                  </a:lnTo>
                  <a:lnTo>
                    <a:pt x="4356" y="522768"/>
                  </a:lnTo>
                  <a:lnTo>
                    <a:pt x="4356" y="447565"/>
                  </a:lnTo>
                  <a:lnTo>
                    <a:pt x="4584" y="447565"/>
                  </a:lnTo>
                  <a:lnTo>
                    <a:pt x="4584" y="615895"/>
                  </a:lnTo>
                  <a:lnTo>
                    <a:pt x="4800" y="615895"/>
                  </a:lnTo>
                  <a:lnTo>
                    <a:pt x="4800" y="480952"/>
                  </a:lnTo>
                  <a:lnTo>
                    <a:pt x="5041" y="480952"/>
                  </a:lnTo>
                  <a:lnTo>
                    <a:pt x="5041" y="407427"/>
                  </a:lnTo>
                  <a:lnTo>
                    <a:pt x="5257" y="407427"/>
                  </a:lnTo>
                  <a:lnTo>
                    <a:pt x="5257" y="419760"/>
                  </a:lnTo>
                  <a:lnTo>
                    <a:pt x="5715" y="419760"/>
                  </a:lnTo>
                  <a:lnTo>
                    <a:pt x="5715" y="375121"/>
                  </a:lnTo>
                  <a:lnTo>
                    <a:pt x="5956" y="375121"/>
                  </a:lnTo>
                  <a:lnTo>
                    <a:pt x="5956" y="365611"/>
                  </a:lnTo>
                  <a:lnTo>
                    <a:pt x="6184" y="365611"/>
                  </a:lnTo>
                  <a:lnTo>
                    <a:pt x="6184" y="433080"/>
                  </a:lnTo>
                  <a:lnTo>
                    <a:pt x="6413" y="433080"/>
                  </a:lnTo>
                  <a:lnTo>
                    <a:pt x="6413" y="480952"/>
                  </a:lnTo>
                  <a:lnTo>
                    <a:pt x="6642" y="480952"/>
                  </a:lnTo>
                  <a:lnTo>
                    <a:pt x="6642" y="433080"/>
                  </a:lnTo>
                  <a:lnTo>
                    <a:pt x="6870" y="433080"/>
                  </a:lnTo>
                  <a:lnTo>
                    <a:pt x="6870" y="395951"/>
                  </a:lnTo>
                  <a:lnTo>
                    <a:pt x="7099" y="395951"/>
                  </a:lnTo>
                  <a:lnTo>
                    <a:pt x="7099" y="324827"/>
                  </a:lnTo>
                  <a:lnTo>
                    <a:pt x="7327" y="324827"/>
                  </a:lnTo>
                  <a:lnTo>
                    <a:pt x="7327" y="433080"/>
                  </a:lnTo>
                  <a:lnTo>
                    <a:pt x="7785" y="433080"/>
                  </a:lnTo>
                  <a:lnTo>
                    <a:pt x="7785" y="395951"/>
                  </a:lnTo>
                  <a:lnTo>
                    <a:pt x="8470" y="395951"/>
                  </a:lnTo>
                  <a:lnTo>
                    <a:pt x="8470" y="348079"/>
                  </a:lnTo>
                  <a:lnTo>
                    <a:pt x="8699" y="348079"/>
                  </a:lnTo>
                  <a:lnTo>
                    <a:pt x="8699" y="395951"/>
                  </a:lnTo>
                  <a:lnTo>
                    <a:pt x="8928" y="395951"/>
                  </a:lnTo>
                  <a:lnTo>
                    <a:pt x="8928" y="298142"/>
                  </a:lnTo>
                  <a:lnTo>
                    <a:pt x="9156" y="298142"/>
                  </a:lnTo>
                  <a:lnTo>
                    <a:pt x="9156" y="324827"/>
                  </a:lnTo>
                  <a:lnTo>
                    <a:pt x="9385" y="324827"/>
                  </a:lnTo>
                  <a:lnTo>
                    <a:pt x="9385" y="548421"/>
                  </a:lnTo>
                  <a:lnTo>
                    <a:pt x="9613" y="548421"/>
                  </a:lnTo>
                  <a:lnTo>
                    <a:pt x="9613" y="324827"/>
                  </a:lnTo>
                  <a:lnTo>
                    <a:pt x="9842" y="324827"/>
                  </a:lnTo>
                  <a:lnTo>
                    <a:pt x="9842" y="304427"/>
                  </a:lnTo>
                  <a:lnTo>
                    <a:pt x="10071" y="304427"/>
                  </a:lnTo>
                  <a:lnTo>
                    <a:pt x="10071" y="264755"/>
                  </a:lnTo>
                  <a:lnTo>
                    <a:pt x="10299" y="264755"/>
                  </a:lnTo>
                  <a:lnTo>
                    <a:pt x="10299" y="250268"/>
                  </a:lnTo>
                  <a:lnTo>
                    <a:pt x="10541" y="250268"/>
                  </a:lnTo>
                  <a:lnTo>
                    <a:pt x="10541" y="245715"/>
                  </a:lnTo>
                  <a:lnTo>
                    <a:pt x="10756" y="245715"/>
                  </a:lnTo>
                  <a:lnTo>
                    <a:pt x="10756" y="298142"/>
                  </a:lnTo>
                  <a:lnTo>
                    <a:pt x="10998" y="298142"/>
                  </a:lnTo>
                  <a:lnTo>
                    <a:pt x="10998" y="254962"/>
                  </a:lnTo>
                  <a:lnTo>
                    <a:pt x="11214" y="254962"/>
                  </a:lnTo>
                  <a:lnTo>
                    <a:pt x="11214" y="245715"/>
                  </a:lnTo>
                  <a:lnTo>
                    <a:pt x="11455" y="245715"/>
                  </a:lnTo>
                  <a:lnTo>
                    <a:pt x="11455" y="228634"/>
                  </a:lnTo>
                  <a:lnTo>
                    <a:pt x="11671" y="228634"/>
                  </a:lnTo>
                  <a:lnTo>
                    <a:pt x="11671" y="176753"/>
                  </a:lnTo>
                  <a:lnTo>
                    <a:pt x="11899" y="176753"/>
                  </a:lnTo>
                  <a:lnTo>
                    <a:pt x="11899" y="205908"/>
                  </a:lnTo>
                  <a:lnTo>
                    <a:pt x="12128" y="205908"/>
                  </a:lnTo>
                  <a:lnTo>
                    <a:pt x="12128" y="189086"/>
                  </a:lnTo>
                  <a:lnTo>
                    <a:pt x="12357" y="189086"/>
                  </a:lnTo>
                  <a:lnTo>
                    <a:pt x="12357" y="159811"/>
                  </a:lnTo>
                  <a:lnTo>
                    <a:pt x="12598" y="159811"/>
                  </a:lnTo>
                  <a:lnTo>
                    <a:pt x="12598" y="216881"/>
                  </a:lnTo>
                  <a:lnTo>
                    <a:pt x="12827" y="216881"/>
                  </a:lnTo>
                  <a:lnTo>
                    <a:pt x="12827" y="130373"/>
                  </a:lnTo>
                  <a:lnTo>
                    <a:pt x="13055" y="130373"/>
                  </a:lnTo>
                  <a:lnTo>
                    <a:pt x="13055" y="128140"/>
                  </a:lnTo>
                  <a:lnTo>
                    <a:pt x="13284" y="128140"/>
                  </a:lnTo>
                  <a:lnTo>
                    <a:pt x="13284" y="119494"/>
                  </a:lnTo>
                  <a:lnTo>
                    <a:pt x="13512" y="119494"/>
                  </a:lnTo>
                  <a:lnTo>
                    <a:pt x="13512" y="99660"/>
                  </a:lnTo>
                  <a:lnTo>
                    <a:pt x="13741" y="99660"/>
                  </a:lnTo>
                  <a:lnTo>
                    <a:pt x="13741" y="97805"/>
                  </a:lnTo>
                  <a:lnTo>
                    <a:pt x="13970" y="97805"/>
                  </a:lnTo>
                  <a:lnTo>
                    <a:pt x="13970" y="117405"/>
                  </a:lnTo>
                  <a:lnTo>
                    <a:pt x="14198" y="117405"/>
                  </a:lnTo>
                  <a:lnTo>
                    <a:pt x="14198" y="58469"/>
                  </a:lnTo>
                  <a:lnTo>
                    <a:pt x="14427" y="58469"/>
                  </a:lnTo>
                  <a:lnTo>
                    <a:pt x="14427" y="80272"/>
                  </a:lnTo>
                  <a:lnTo>
                    <a:pt x="14643" y="80272"/>
                  </a:lnTo>
                  <a:lnTo>
                    <a:pt x="14643" y="67463"/>
                  </a:lnTo>
                  <a:lnTo>
                    <a:pt x="14884" y="67463"/>
                  </a:lnTo>
                  <a:lnTo>
                    <a:pt x="14884" y="95959"/>
                  </a:lnTo>
                  <a:lnTo>
                    <a:pt x="15113" y="95959"/>
                  </a:lnTo>
                  <a:lnTo>
                    <a:pt x="15113" y="58469"/>
                  </a:lnTo>
                  <a:lnTo>
                    <a:pt x="15341" y="58469"/>
                  </a:lnTo>
                  <a:lnTo>
                    <a:pt x="15341" y="45824"/>
                  </a:lnTo>
                  <a:lnTo>
                    <a:pt x="15570" y="45824"/>
                  </a:lnTo>
                  <a:lnTo>
                    <a:pt x="15570" y="19596"/>
                  </a:lnTo>
                  <a:lnTo>
                    <a:pt x="15798" y="19596"/>
                  </a:lnTo>
                  <a:lnTo>
                    <a:pt x="15798" y="23102"/>
                  </a:lnTo>
                  <a:lnTo>
                    <a:pt x="16027" y="23102"/>
                  </a:lnTo>
                  <a:lnTo>
                    <a:pt x="16027" y="21922"/>
                  </a:lnTo>
                  <a:lnTo>
                    <a:pt x="16256" y="21922"/>
                  </a:lnTo>
                  <a:lnTo>
                    <a:pt x="16256" y="8423"/>
                  </a:lnTo>
                  <a:lnTo>
                    <a:pt x="16484" y="8423"/>
                  </a:lnTo>
                  <a:lnTo>
                    <a:pt x="16484" y="12804"/>
                  </a:lnTo>
                  <a:lnTo>
                    <a:pt x="16713" y="12804"/>
                  </a:lnTo>
                  <a:lnTo>
                    <a:pt x="16713" y="25469"/>
                  </a:lnTo>
                  <a:lnTo>
                    <a:pt x="16941" y="25469"/>
                  </a:lnTo>
                  <a:lnTo>
                    <a:pt x="16941" y="26675"/>
                  </a:lnTo>
                  <a:lnTo>
                    <a:pt x="17170" y="26675"/>
                  </a:lnTo>
                  <a:lnTo>
                    <a:pt x="17170" y="0"/>
                  </a:lnTo>
                  <a:lnTo>
                    <a:pt x="17399" y="0"/>
                  </a:lnTo>
                  <a:lnTo>
                    <a:pt x="17399" y="6275"/>
                  </a:lnTo>
                  <a:lnTo>
                    <a:pt x="17627" y="6275"/>
                  </a:lnTo>
                  <a:lnTo>
                    <a:pt x="17627" y="10601"/>
                  </a:lnTo>
                  <a:lnTo>
                    <a:pt x="17856" y="10601"/>
                  </a:lnTo>
                  <a:lnTo>
                    <a:pt x="17856" y="30336"/>
                  </a:lnTo>
                  <a:lnTo>
                    <a:pt x="18097" y="30336"/>
                  </a:lnTo>
                  <a:lnTo>
                    <a:pt x="18097" y="44479"/>
                  </a:lnTo>
                  <a:lnTo>
                    <a:pt x="18313" y="44479"/>
                  </a:lnTo>
                  <a:lnTo>
                    <a:pt x="18313" y="19596"/>
                  </a:lnTo>
                  <a:lnTo>
                    <a:pt x="18554" y="19596"/>
                  </a:lnTo>
                  <a:lnTo>
                    <a:pt x="18554" y="30336"/>
                  </a:lnTo>
                  <a:lnTo>
                    <a:pt x="18999" y="30336"/>
                  </a:lnTo>
                  <a:lnTo>
                    <a:pt x="18999" y="45824"/>
                  </a:lnTo>
                  <a:lnTo>
                    <a:pt x="19227" y="45824"/>
                  </a:lnTo>
                  <a:lnTo>
                    <a:pt x="19227" y="32816"/>
                  </a:lnTo>
                  <a:lnTo>
                    <a:pt x="19469" y="32816"/>
                  </a:lnTo>
                  <a:lnTo>
                    <a:pt x="19469" y="78615"/>
                  </a:lnTo>
                  <a:lnTo>
                    <a:pt x="19685" y="78615"/>
                  </a:lnTo>
                  <a:lnTo>
                    <a:pt x="19685" y="44479"/>
                  </a:lnTo>
                  <a:lnTo>
                    <a:pt x="19926" y="44479"/>
                  </a:lnTo>
                  <a:lnTo>
                    <a:pt x="19926" y="47177"/>
                  </a:lnTo>
                  <a:lnTo>
                    <a:pt x="20142" y="47177"/>
                  </a:lnTo>
                  <a:lnTo>
                    <a:pt x="20142" y="67463"/>
                  </a:lnTo>
                  <a:lnTo>
                    <a:pt x="20383" y="67463"/>
                  </a:lnTo>
                  <a:lnTo>
                    <a:pt x="20383" y="59937"/>
                  </a:lnTo>
                  <a:lnTo>
                    <a:pt x="20612" y="59937"/>
                  </a:lnTo>
                  <a:lnTo>
                    <a:pt x="20612" y="99660"/>
                  </a:lnTo>
                  <a:lnTo>
                    <a:pt x="20840" y="99660"/>
                  </a:lnTo>
                  <a:lnTo>
                    <a:pt x="20840" y="111278"/>
                  </a:lnTo>
                  <a:lnTo>
                    <a:pt x="21069" y="111278"/>
                  </a:lnTo>
                  <a:lnTo>
                    <a:pt x="21069" y="134937"/>
                  </a:lnTo>
                  <a:lnTo>
                    <a:pt x="21297" y="134937"/>
                  </a:lnTo>
                  <a:lnTo>
                    <a:pt x="21297" y="115336"/>
                  </a:lnTo>
                  <a:lnTo>
                    <a:pt x="21526" y="115336"/>
                  </a:lnTo>
                  <a:lnTo>
                    <a:pt x="21526" y="151952"/>
                  </a:lnTo>
                  <a:lnTo>
                    <a:pt x="21755" y="151952"/>
                  </a:lnTo>
                  <a:lnTo>
                    <a:pt x="21755" y="130373"/>
                  </a:lnTo>
                  <a:lnTo>
                    <a:pt x="21983" y="130373"/>
                  </a:lnTo>
                  <a:lnTo>
                    <a:pt x="21983" y="142016"/>
                  </a:lnTo>
                  <a:lnTo>
                    <a:pt x="22212" y="142016"/>
                  </a:lnTo>
                  <a:lnTo>
                    <a:pt x="22212" y="182805"/>
                  </a:lnTo>
                  <a:lnTo>
                    <a:pt x="22440" y="182805"/>
                  </a:lnTo>
                  <a:lnTo>
                    <a:pt x="22440" y="192316"/>
                  </a:lnTo>
                  <a:lnTo>
                    <a:pt x="22669" y="192316"/>
                  </a:lnTo>
                  <a:lnTo>
                    <a:pt x="22669" y="165273"/>
                  </a:lnTo>
                  <a:lnTo>
                    <a:pt x="22898" y="165273"/>
                  </a:lnTo>
                  <a:lnTo>
                    <a:pt x="22898" y="159811"/>
                  </a:lnTo>
                  <a:lnTo>
                    <a:pt x="23126" y="159811"/>
                  </a:lnTo>
                  <a:lnTo>
                    <a:pt x="23126" y="189086"/>
                  </a:lnTo>
                  <a:lnTo>
                    <a:pt x="23583" y="189086"/>
                  </a:lnTo>
                  <a:lnTo>
                    <a:pt x="23583" y="198968"/>
                  </a:lnTo>
                  <a:lnTo>
                    <a:pt x="23812" y="198968"/>
                  </a:lnTo>
                  <a:lnTo>
                    <a:pt x="23812" y="250268"/>
                  </a:lnTo>
                  <a:lnTo>
                    <a:pt x="24041" y="250268"/>
                  </a:lnTo>
                  <a:lnTo>
                    <a:pt x="24041" y="198968"/>
                  </a:lnTo>
                  <a:lnTo>
                    <a:pt x="24269" y="198968"/>
                  </a:lnTo>
                  <a:lnTo>
                    <a:pt x="24269" y="241274"/>
                  </a:lnTo>
                  <a:lnTo>
                    <a:pt x="24498" y="241274"/>
                  </a:lnTo>
                  <a:lnTo>
                    <a:pt x="24498" y="304427"/>
                  </a:lnTo>
                  <a:lnTo>
                    <a:pt x="24726" y="304427"/>
                  </a:lnTo>
                  <a:lnTo>
                    <a:pt x="24726" y="236954"/>
                  </a:lnTo>
                  <a:lnTo>
                    <a:pt x="24968" y="236954"/>
                  </a:lnTo>
                  <a:lnTo>
                    <a:pt x="24968" y="216881"/>
                  </a:lnTo>
                  <a:lnTo>
                    <a:pt x="25184" y="216881"/>
                  </a:lnTo>
                  <a:lnTo>
                    <a:pt x="25184" y="286251"/>
                  </a:lnTo>
                  <a:lnTo>
                    <a:pt x="25425" y="286251"/>
                  </a:lnTo>
                  <a:lnTo>
                    <a:pt x="25425" y="250268"/>
                  </a:lnTo>
                  <a:lnTo>
                    <a:pt x="25641" y="250268"/>
                  </a:lnTo>
                  <a:lnTo>
                    <a:pt x="25641" y="269869"/>
                  </a:lnTo>
                  <a:lnTo>
                    <a:pt x="25869" y="269869"/>
                  </a:lnTo>
                  <a:lnTo>
                    <a:pt x="25869" y="324827"/>
                  </a:lnTo>
                  <a:lnTo>
                    <a:pt x="26098" y="324827"/>
                  </a:lnTo>
                  <a:lnTo>
                    <a:pt x="26098" y="298142"/>
                  </a:lnTo>
                  <a:lnTo>
                    <a:pt x="26327" y="298142"/>
                  </a:lnTo>
                  <a:lnTo>
                    <a:pt x="26327" y="332224"/>
                  </a:lnTo>
                  <a:lnTo>
                    <a:pt x="26568" y="332224"/>
                  </a:lnTo>
                  <a:lnTo>
                    <a:pt x="26568" y="280610"/>
                  </a:lnTo>
                  <a:lnTo>
                    <a:pt x="26784" y="280610"/>
                  </a:lnTo>
                  <a:lnTo>
                    <a:pt x="26784" y="310946"/>
                  </a:lnTo>
                  <a:lnTo>
                    <a:pt x="27025" y="310946"/>
                  </a:lnTo>
                  <a:lnTo>
                    <a:pt x="27025" y="332224"/>
                  </a:lnTo>
                  <a:lnTo>
                    <a:pt x="27254" y="332224"/>
                  </a:lnTo>
                  <a:lnTo>
                    <a:pt x="27254" y="339962"/>
                  </a:lnTo>
                  <a:lnTo>
                    <a:pt x="27482" y="339962"/>
                  </a:lnTo>
                  <a:lnTo>
                    <a:pt x="27482" y="385211"/>
                  </a:lnTo>
                  <a:lnTo>
                    <a:pt x="27711" y="385211"/>
                  </a:lnTo>
                  <a:lnTo>
                    <a:pt x="27711" y="332224"/>
                  </a:lnTo>
                  <a:lnTo>
                    <a:pt x="27940" y="332224"/>
                  </a:lnTo>
                  <a:lnTo>
                    <a:pt x="27940" y="395951"/>
                  </a:lnTo>
                  <a:lnTo>
                    <a:pt x="28168" y="395951"/>
                  </a:lnTo>
                  <a:lnTo>
                    <a:pt x="28168" y="385211"/>
                  </a:lnTo>
                  <a:lnTo>
                    <a:pt x="28397" y="385211"/>
                  </a:lnTo>
                  <a:lnTo>
                    <a:pt x="28397" y="395951"/>
                  </a:lnTo>
                  <a:lnTo>
                    <a:pt x="28613" y="395951"/>
                  </a:lnTo>
                  <a:lnTo>
                    <a:pt x="28613" y="385211"/>
                  </a:lnTo>
                  <a:lnTo>
                    <a:pt x="28854" y="385211"/>
                  </a:lnTo>
                  <a:lnTo>
                    <a:pt x="28854" y="356617"/>
                  </a:lnTo>
                  <a:lnTo>
                    <a:pt x="29083" y="356617"/>
                  </a:lnTo>
                  <a:lnTo>
                    <a:pt x="29083" y="447565"/>
                  </a:lnTo>
                  <a:lnTo>
                    <a:pt x="29311" y="447565"/>
                  </a:lnTo>
                  <a:lnTo>
                    <a:pt x="29311" y="356617"/>
                  </a:lnTo>
                  <a:lnTo>
                    <a:pt x="29540" y="356617"/>
                  </a:lnTo>
                  <a:lnTo>
                    <a:pt x="29540" y="348079"/>
                  </a:lnTo>
                  <a:lnTo>
                    <a:pt x="29768" y="348079"/>
                  </a:lnTo>
                  <a:lnTo>
                    <a:pt x="29768" y="480952"/>
                  </a:lnTo>
                  <a:lnTo>
                    <a:pt x="29997" y="480952"/>
                  </a:lnTo>
                  <a:lnTo>
                    <a:pt x="29997" y="365611"/>
                  </a:lnTo>
                  <a:lnTo>
                    <a:pt x="30226" y="365611"/>
                  </a:lnTo>
                  <a:lnTo>
                    <a:pt x="30226" y="548421"/>
                  </a:lnTo>
                  <a:lnTo>
                    <a:pt x="30454" y="548421"/>
                  </a:lnTo>
                  <a:lnTo>
                    <a:pt x="30454" y="395951"/>
                  </a:lnTo>
                  <a:lnTo>
                    <a:pt x="30683" y="395951"/>
                  </a:lnTo>
                  <a:lnTo>
                    <a:pt x="30683" y="500553"/>
                  </a:lnTo>
                  <a:lnTo>
                    <a:pt x="31140" y="500553"/>
                  </a:lnTo>
                  <a:lnTo>
                    <a:pt x="31140" y="522768"/>
                  </a:lnTo>
                  <a:lnTo>
                    <a:pt x="31369" y="522768"/>
                  </a:lnTo>
                  <a:lnTo>
                    <a:pt x="31369" y="447565"/>
                  </a:lnTo>
                  <a:lnTo>
                    <a:pt x="31597" y="447565"/>
                  </a:lnTo>
                  <a:lnTo>
                    <a:pt x="31597" y="385211"/>
                  </a:lnTo>
                  <a:lnTo>
                    <a:pt x="31826" y="385211"/>
                  </a:lnTo>
                  <a:lnTo>
                    <a:pt x="31826" y="500553"/>
                  </a:lnTo>
                  <a:lnTo>
                    <a:pt x="32067" y="500553"/>
                  </a:lnTo>
                  <a:lnTo>
                    <a:pt x="32067" y="433080"/>
                  </a:lnTo>
                  <a:lnTo>
                    <a:pt x="32283" y="433080"/>
                  </a:lnTo>
                  <a:lnTo>
                    <a:pt x="32283" y="407427"/>
                  </a:lnTo>
                  <a:lnTo>
                    <a:pt x="32524" y="407427"/>
                  </a:lnTo>
                  <a:lnTo>
                    <a:pt x="32524" y="433080"/>
                  </a:lnTo>
                  <a:lnTo>
                    <a:pt x="32740" y="433080"/>
                  </a:lnTo>
                  <a:lnTo>
                    <a:pt x="32740" y="522768"/>
                  </a:lnTo>
                  <a:lnTo>
                    <a:pt x="32969" y="522768"/>
                  </a:lnTo>
                  <a:lnTo>
                    <a:pt x="32969" y="480952"/>
                  </a:lnTo>
                  <a:lnTo>
                    <a:pt x="33197" y="480952"/>
                  </a:lnTo>
                  <a:lnTo>
                    <a:pt x="33197" y="356617"/>
                  </a:lnTo>
                  <a:lnTo>
                    <a:pt x="33426" y="356617"/>
                  </a:lnTo>
                  <a:lnTo>
                    <a:pt x="33426" y="447565"/>
                  </a:lnTo>
                  <a:lnTo>
                    <a:pt x="33655" y="447565"/>
                  </a:lnTo>
                  <a:lnTo>
                    <a:pt x="33655" y="548421"/>
                  </a:lnTo>
                  <a:lnTo>
                    <a:pt x="33896" y="548421"/>
                  </a:lnTo>
                  <a:lnTo>
                    <a:pt x="33896" y="463420"/>
                  </a:lnTo>
                  <a:lnTo>
                    <a:pt x="34112" y="463420"/>
                  </a:lnTo>
                  <a:lnTo>
                    <a:pt x="34112" y="522768"/>
                  </a:lnTo>
                  <a:lnTo>
                    <a:pt x="34353" y="522768"/>
                  </a:lnTo>
                  <a:lnTo>
                    <a:pt x="34353" y="447565"/>
                  </a:lnTo>
                  <a:lnTo>
                    <a:pt x="34582" y="447565"/>
                  </a:lnTo>
                  <a:lnTo>
                    <a:pt x="34582" y="500553"/>
                  </a:lnTo>
                  <a:lnTo>
                    <a:pt x="34810" y="500553"/>
                  </a:lnTo>
                  <a:lnTo>
                    <a:pt x="34810" y="447565"/>
                  </a:lnTo>
                  <a:lnTo>
                    <a:pt x="35039" y="447565"/>
                  </a:lnTo>
                  <a:lnTo>
                    <a:pt x="35039" y="615895"/>
                  </a:lnTo>
                  <a:lnTo>
                    <a:pt x="35267" y="615895"/>
                  </a:lnTo>
                  <a:lnTo>
                    <a:pt x="35267" y="500553"/>
                  </a:lnTo>
                  <a:lnTo>
                    <a:pt x="35953" y="500553"/>
                  </a:lnTo>
                  <a:lnTo>
                    <a:pt x="35953" y="480952"/>
                  </a:lnTo>
                  <a:lnTo>
                    <a:pt x="36410" y="480952"/>
                  </a:lnTo>
                  <a:lnTo>
                    <a:pt x="36410" y="578763"/>
                  </a:lnTo>
                  <a:lnTo>
                    <a:pt x="36639" y="578763"/>
                  </a:lnTo>
                  <a:lnTo>
                    <a:pt x="36639" y="480952"/>
                  </a:lnTo>
                  <a:lnTo>
                    <a:pt x="36868" y="480952"/>
                  </a:lnTo>
                  <a:lnTo>
                    <a:pt x="36868" y="433080"/>
                  </a:lnTo>
                  <a:lnTo>
                    <a:pt x="37096" y="433080"/>
                  </a:lnTo>
                  <a:lnTo>
                    <a:pt x="37096" y="548421"/>
                  </a:lnTo>
                  <a:lnTo>
                    <a:pt x="37325" y="548421"/>
                  </a:lnTo>
                  <a:lnTo>
                    <a:pt x="37325" y="500553"/>
                  </a:lnTo>
                  <a:lnTo>
                    <a:pt x="37782" y="500553"/>
                  </a:lnTo>
                  <a:lnTo>
                    <a:pt x="37782" y="480952"/>
                  </a:lnTo>
                  <a:lnTo>
                    <a:pt x="38011" y="480952"/>
                  </a:lnTo>
                  <a:lnTo>
                    <a:pt x="38011" y="500553"/>
                  </a:lnTo>
                  <a:lnTo>
                    <a:pt x="38239" y="500553"/>
                  </a:lnTo>
                  <a:lnTo>
                    <a:pt x="38239" y="548421"/>
                  </a:lnTo>
                  <a:lnTo>
                    <a:pt x="38468" y="548421"/>
                  </a:lnTo>
                  <a:lnTo>
                    <a:pt x="38468" y="578763"/>
                  </a:lnTo>
                  <a:lnTo>
                    <a:pt x="38696" y="578763"/>
                  </a:lnTo>
                  <a:lnTo>
                    <a:pt x="38696" y="548421"/>
                  </a:lnTo>
                  <a:lnTo>
                    <a:pt x="38925" y="548421"/>
                  </a:lnTo>
                  <a:lnTo>
                    <a:pt x="38925" y="463420"/>
                  </a:lnTo>
                  <a:lnTo>
                    <a:pt x="39154" y="463420"/>
                  </a:lnTo>
                  <a:lnTo>
                    <a:pt x="39154" y="480952"/>
                  </a:lnTo>
                  <a:lnTo>
                    <a:pt x="39395" y="480952"/>
                  </a:lnTo>
                  <a:lnTo>
                    <a:pt x="39395" y="522768"/>
                  </a:lnTo>
                  <a:lnTo>
                    <a:pt x="39611" y="522768"/>
                  </a:lnTo>
                  <a:lnTo>
                    <a:pt x="39611" y="548421"/>
                  </a:lnTo>
                  <a:lnTo>
                    <a:pt x="39839" y="548421"/>
                  </a:lnTo>
                  <a:lnTo>
                    <a:pt x="39839" y="615895"/>
                  </a:lnTo>
                  <a:lnTo>
                    <a:pt x="40081" y="615895"/>
                  </a:lnTo>
                  <a:lnTo>
                    <a:pt x="40081" y="617298"/>
                  </a:lnTo>
                </a:path>
              </a:pathLst>
            </a:custGeom>
            <a:ln w="3175">
              <a:solidFill>
                <a:srgbClr val="1F77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993466" y="2406862"/>
              <a:ext cx="18415" cy="393065"/>
            </a:xfrm>
            <a:custGeom>
              <a:avLst/>
              <a:gdLst/>
              <a:ahLst/>
              <a:cxnLst/>
              <a:rect l="l" t="t" r="r" b="b"/>
              <a:pathLst>
                <a:path w="18414" h="393064">
                  <a:moveTo>
                    <a:pt x="0" y="392677"/>
                  </a:moveTo>
                  <a:lnTo>
                    <a:pt x="0" y="354142"/>
                  </a:lnTo>
                  <a:lnTo>
                    <a:pt x="228" y="354142"/>
                  </a:lnTo>
                  <a:lnTo>
                    <a:pt x="228" y="238799"/>
                  </a:lnTo>
                  <a:lnTo>
                    <a:pt x="457" y="238799"/>
                  </a:lnTo>
                  <a:lnTo>
                    <a:pt x="457" y="256331"/>
                  </a:lnTo>
                  <a:lnTo>
                    <a:pt x="1143" y="256331"/>
                  </a:lnTo>
                  <a:lnTo>
                    <a:pt x="1143" y="222944"/>
                  </a:lnTo>
                  <a:lnTo>
                    <a:pt x="1371" y="222944"/>
                  </a:lnTo>
                  <a:lnTo>
                    <a:pt x="1371" y="275932"/>
                  </a:lnTo>
                  <a:lnTo>
                    <a:pt x="1600" y="275932"/>
                  </a:lnTo>
                  <a:lnTo>
                    <a:pt x="1600" y="354142"/>
                  </a:lnTo>
                  <a:lnTo>
                    <a:pt x="1828" y="354142"/>
                  </a:lnTo>
                  <a:lnTo>
                    <a:pt x="1828" y="275932"/>
                  </a:lnTo>
                  <a:lnTo>
                    <a:pt x="2057" y="275932"/>
                  </a:lnTo>
                  <a:lnTo>
                    <a:pt x="2057" y="182806"/>
                  </a:lnTo>
                  <a:lnTo>
                    <a:pt x="2298" y="182806"/>
                  </a:lnTo>
                  <a:lnTo>
                    <a:pt x="2298" y="238799"/>
                  </a:lnTo>
                  <a:lnTo>
                    <a:pt x="2514" y="238799"/>
                  </a:lnTo>
                  <a:lnTo>
                    <a:pt x="2514" y="256331"/>
                  </a:lnTo>
                  <a:lnTo>
                    <a:pt x="2755" y="256331"/>
                  </a:lnTo>
                  <a:lnTo>
                    <a:pt x="2755" y="140990"/>
                  </a:lnTo>
                  <a:lnTo>
                    <a:pt x="2971" y="140990"/>
                  </a:lnTo>
                  <a:lnTo>
                    <a:pt x="2971" y="354142"/>
                  </a:lnTo>
                  <a:lnTo>
                    <a:pt x="3213" y="354142"/>
                  </a:lnTo>
                  <a:lnTo>
                    <a:pt x="3213" y="298147"/>
                  </a:lnTo>
                  <a:lnTo>
                    <a:pt x="3441" y="298147"/>
                  </a:lnTo>
                  <a:lnTo>
                    <a:pt x="3441" y="160590"/>
                  </a:lnTo>
                  <a:lnTo>
                    <a:pt x="3670" y="160590"/>
                  </a:lnTo>
                  <a:lnTo>
                    <a:pt x="3670" y="182806"/>
                  </a:lnTo>
                  <a:lnTo>
                    <a:pt x="3898" y="182806"/>
                  </a:lnTo>
                  <a:lnTo>
                    <a:pt x="3898" y="160590"/>
                  </a:lnTo>
                  <a:lnTo>
                    <a:pt x="4127" y="160590"/>
                  </a:lnTo>
                  <a:lnTo>
                    <a:pt x="4127" y="107603"/>
                  </a:lnTo>
                  <a:lnTo>
                    <a:pt x="4343" y="107603"/>
                  </a:lnTo>
                  <a:lnTo>
                    <a:pt x="4343" y="208459"/>
                  </a:lnTo>
                  <a:lnTo>
                    <a:pt x="4584" y="208459"/>
                  </a:lnTo>
                  <a:lnTo>
                    <a:pt x="4584" y="160590"/>
                  </a:lnTo>
                  <a:lnTo>
                    <a:pt x="4800" y="160590"/>
                  </a:lnTo>
                  <a:lnTo>
                    <a:pt x="4800" y="86325"/>
                  </a:lnTo>
                  <a:lnTo>
                    <a:pt x="5041" y="86325"/>
                  </a:lnTo>
                  <a:lnTo>
                    <a:pt x="5041" y="160590"/>
                  </a:lnTo>
                  <a:lnTo>
                    <a:pt x="5270" y="160590"/>
                  </a:lnTo>
                  <a:lnTo>
                    <a:pt x="5270" y="171330"/>
                  </a:lnTo>
                  <a:lnTo>
                    <a:pt x="5499" y="171330"/>
                  </a:lnTo>
                  <a:lnTo>
                    <a:pt x="5499" y="86325"/>
                  </a:lnTo>
                  <a:lnTo>
                    <a:pt x="5727" y="86325"/>
                  </a:lnTo>
                  <a:lnTo>
                    <a:pt x="5727" y="150500"/>
                  </a:lnTo>
                  <a:lnTo>
                    <a:pt x="5956" y="150500"/>
                  </a:lnTo>
                  <a:lnTo>
                    <a:pt x="5956" y="115341"/>
                  </a:lnTo>
                  <a:lnTo>
                    <a:pt x="6184" y="115341"/>
                  </a:lnTo>
                  <a:lnTo>
                    <a:pt x="6184" y="182806"/>
                  </a:lnTo>
                  <a:lnTo>
                    <a:pt x="6413" y="182806"/>
                  </a:lnTo>
                  <a:lnTo>
                    <a:pt x="6413" y="131996"/>
                  </a:lnTo>
                  <a:lnTo>
                    <a:pt x="6642" y="131996"/>
                  </a:lnTo>
                  <a:lnTo>
                    <a:pt x="6642" y="79806"/>
                  </a:lnTo>
                  <a:lnTo>
                    <a:pt x="6870" y="79806"/>
                  </a:lnTo>
                  <a:lnTo>
                    <a:pt x="6870" y="25647"/>
                  </a:lnTo>
                  <a:lnTo>
                    <a:pt x="7099" y="25647"/>
                  </a:lnTo>
                  <a:lnTo>
                    <a:pt x="7099" y="79806"/>
                  </a:lnTo>
                  <a:lnTo>
                    <a:pt x="7327" y="79806"/>
                  </a:lnTo>
                  <a:lnTo>
                    <a:pt x="7327" y="115341"/>
                  </a:lnTo>
                  <a:lnTo>
                    <a:pt x="7556" y="115341"/>
                  </a:lnTo>
                  <a:lnTo>
                    <a:pt x="7556" y="50532"/>
                  </a:lnTo>
                  <a:lnTo>
                    <a:pt x="7797" y="50532"/>
                  </a:lnTo>
                  <a:lnTo>
                    <a:pt x="7797" y="35168"/>
                  </a:lnTo>
                  <a:lnTo>
                    <a:pt x="8013" y="35168"/>
                  </a:lnTo>
                  <a:lnTo>
                    <a:pt x="8013" y="12332"/>
                  </a:lnTo>
                  <a:lnTo>
                    <a:pt x="8242" y="12332"/>
                  </a:lnTo>
                  <a:lnTo>
                    <a:pt x="8242" y="86325"/>
                  </a:lnTo>
                  <a:lnTo>
                    <a:pt x="8470" y="86325"/>
                  </a:lnTo>
                  <a:lnTo>
                    <a:pt x="8470" y="67473"/>
                  </a:lnTo>
                  <a:lnTo>
                    <a:pt x="8699" y="67473"/>
                  </a:lnTo>
                  <a:lnTo>
                    <a:pt x="8699" y="50532"/>
                  </a:lnTo>
                  <a:lnTo>
                    <a:pt x="8928" y="50532"/>
                  </a:lnTo>
                  <a:lnTo>
                    <a:pt x="8928" y="115341"/>
                  </a:lnTo>
                  <a:lnTo>
                    <a:pt x="9156" y="115341"/>
                  </a:lnTo>
                  <a:lnTo>
                    <a:pt x="9156" y="140990"/>
                  </a:lnTo>
                  <a:lnTo>
                    <a:pt x="9385" y="140990"/>
                  </a:lnTo>
                  <a:lnTo>
                    <a:pt x="9385" y="61630"/>
                  </a:lnTo>
                  <a:lnTo>
                    <a:pt x="9613" y="61630"/>
                  </a:lnTo>
                  <a:lnTo>
                    <a:pt x="9613" y="0"/>
                  </a:lnTo>
                  <a:lnTo>
                    <a:pt x="9842" y="0"/>
                  </a:lnTo>
                  <a:lnTo>
                    <a:pt x="9842" y="55989"/>
                  </a:lnTo>
                  <a:lnTo>
                    <a:pt x="10299" y="55989"/>
                  </a:lnTo>
                  <a:lnTo>
                    <a:pt x="10299" y="115341"/>
                  </a:lnTo>
                  <a:lnTo>
                    <a:pt x="10541" y="115341"/>
                  </a:lnTo>
                  <a:lnTo>
                    <a:pt x="10541" y="86325"/>
                  </a:lnTo>
                  <a:lnTo>
                    <a:pt x="10769" y="86325"/>
                  </a:lnTo>
                  <a:lnTo>
                    <a:pt x="10769" y="160590"/>
                  </a:lnTo>
                  <a:lnTo>
                    <a:pt x="10985" y="160590"/>
                  </a:lnTo>
                  <a:lnTo>
                    <a:pt x="10985" y="123457"/>
                  </a:lnTo>
                  <a:lnTo>
                    <a:pt x="11226" y="123457"/>
                  </a:lnTo>
                  <a:lnTo>
                    <a:pt x="11226" y="93121"/>
                  </a:lnTo>
                  <a:lnTo>
                    <a:pt x="11442" y="93121"/>
                  </a:lnTo>
                  <a:lnTo>
                    <a:pt x="11442" y="140990"/>
                  </a:lnTo>
                  <a:lnTo>
                    <a:pt x="11684" y="140990"/>
                  </a:lnTo>
                  <a:lnTo>
                    <a:pt x="11684" y="131996"/>
                  </a:lnTo>
                  <a:lnTo>
                    <a:pt x="11899" y="131996"/>
                  </a:lnTo>
                  <a:lnTo>
                    <a:pt x="11899" y="160590"/>
                  </a:lnTo>
                  <a:lnTo>
                    <a:pt x="12141" y="160590"/>
                  </a:lnTo>
                  <a:lnTo>
                    <a:pt x="12141" y="123457"/>
                  </a:lnTo>
                  <a:lnTo>
                    <a:pt x="12369" y="123457"/>
                  </a:lnTo>
                  <a:lnTo>
                    <a:pt x="12369" y="150500"/>
                  </a:lnTo>
                  <a:lnTo>
                    <a:pt x="12598" y="150500"/>
                  </a:lnTo>
                  <a:lnTo>
                    <a:pt x="12598" y="171330"/>
                  </a:lnTo>
                  <a:lnTo>
                    <a:pt x="12827" y="171330"/>
                  </a:lnTo>
                  <a:lnTo>
                    <a:pt x="12827" y="140990"/>
                  </a:lnTo>
                  <a:lnTo>
                    <a:pt x="13284" y="140990"/>
                  </a:lnTo>
                  <a:lnTo>
                    <a:pt x="13284" y="131996"/>
                  </a:lnTo>
                  <a:lnTo>
                    <a:pt x="13512" y="131996"/>
                  </a:lnTo>
                  <a:lnTo>
                    <a:pt x="13512" y="238799"/>
                  </a:lnTo>
                  <a:lnTo>
                    <a:pt x="13741" y="238799"/>
                  </a:lnTo>
                  <a:lnTo>
                    <a:pt x="13741" y="275932"/>
                  </a:lnTo>
                  <a:lnTo>
                    <a:pt x="13970" y="275932"/>
                  </a:lnTo>
                  <a:lnTo>
                    <a:pt x="13970" y="238799"/>
                  </a:lnTo>
                  <a:lnTo>
                    <a:pt x="14427" y="238799"/>
                  </a:lnTo>
                  <a:lnTo>
                    <a:pt x="14427" y="354142"/>
                  </a:lnTo>
                  <a:lnTo>
                    <a:pt x="14655" y="354142"/>
                  </a:lnTo>
                  <a:lnTo>
                    <a:pt x="14655" y="275932"/>
                  </a:lnTo>
                  <a:lnTo>
                    <a:pt x="14884" y="275932"/>
                  </a:lnTo>
                  <a:lnTo>
                    <a:pt x="14884" y="208459"/>
                  </a:lnTo>
                  <a:lnTo>
                    <a:pt x="15113" y="208459"/>
                  </a:lnTo>
                  <a:lnTo>
                    <a:pt x="15113" y="354142"/>
                  </a:lnTo>
                  <a:lnTo>
                    <a:pt x="15341" y="354142"/>
                  </a:lnTo>
                  <a:lnTo>
                    <a:pt x="15341" y="256331"/>
                  </a:lnTo>
                  <a:lnTo>
                    <a:pt x="15570" y="256331"/>
                  </a:lnTo>
                  <a:lnTo>
                    <a:pt x="15570" y="238799"/>
                  </a:lnTo>
                  <a:lnTo>
                    <a:pt x="15798" y="238799"/>
                  </a:lnTo>
                  <a:lnTo>
                    <a:pt x="15798" y="256331"/>
                  </a:lnTo>
                  <a:lnTo>
                    <a:pt x="16027" y="256331"/>
                  </a:lnTo>
                  <a:lnTo>
                    <a:pt x="16027" y="298147"/>
                  </a:lnTo>
                  <a:lnTo>
                    <a:pt x="16256" y="298147"/>
                  </a:lnTo>
                  <a:lnTo>
                    <a:pt x="16256" y="275932"/>
                  </a:lnTo>
                  <a:lnTo>
                    <a:pt x="16484" y="275932"/>
                  </a:lnTo>
                  <a:lnTo>
                    <a:pt x="16484" y="323800"/>
                  </a:lnTo>
                  <a:lnTo>
                    <a:pt x="16725" y="323800"/>
                  </a:lnTo>
                  <a:lnTo>
                    <a:pt x="16725" y="354142"/>
                  </a:lnTo>
                  <a:lnTo>
                    <a:pt x="16941" y="354142"/>
                  </a:lnTo>
                  <a:lnTo>
                    <a:pt x="16941" y="323800"/>
                  </a:lnTo>
                  <a:lnTo>
                    <a:pt x="17183" y="323800"/>
                  </a:lnTo>
                  <a:lnTo>
                    <a:pt x="17183" y="275932"/>
                  </a:lnTo>
                  <a:lnTo>
                    <a:pt x="17399" y="275932"/>
                  </a:lnTo>
                  <a:lnTo>
                    <a:pt x="17399" y="222944"/>
                  </a:lnTo>
                  <a:lnTo>
                    <a:pt x="17640" y="222944"/>
                  </a:lnTo>
                  <a:lnTo>
                    <a:pt x="17640" y="391274"/>
                  </a:lnTo>
                  <a:lnTo>
                    <a:pt x="17868" y="391274"/>
                  </a:lnTo>
                  <a:lnTo>
                    <a:pt x="17868" y="392677"/>
                  </a:lnTo>
                </a:path>
              </a:pathLst>
            </a:custGeom>
            <a:ln w="3175">
              <a:solidFill>
                <a:srgbClr val="1F77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22" name="object 222"/>
            <p:cNvGrpSpPr/>
            <p:nvPr/>
          </p:nvGrpSpPr>
          <p:grpSpPr>
            <a:xfrm>
              <a:off x="1209754" y="1570377"/>
              <a:ext cx="2197100" cy="1233805"/>
              <a:chOff x="1209754" y="1570377"/>
              <a:chExt cx="2197100" cy="1233805"/>
            </a:xfrm>
          </p:grpSpPr>
          <p:sp>
            <p:nvSpPr>
              <p:cNvPr id="223" name="object 223"/>
              <p:cNvSpPr/>
              <p:nvPr/>
            </p:nvSpPr>
            <p:spPr>
              <a:xfrm>
                <a:off x="1210458" y="1852815"/>
                <a:ext cx="2195830" cy="946785"/>
              </a:xfrm>
              <a:custGeom>
                <a:avLst/>
                <a:gdLst/>
                <a:ahLst/>
                <a:cxnLst/>
                <a:rect l="l" t="t" r="r" b="b"/>
                <a:pathLst>
                  <a:path w="2195829" h="946785">
                    <a:moveTo>
                      <a:pt x="0" y="946724"/>
                    </a:moveTo>
                    <a:lnTo>
                      <a:pt x="0" y="762505"/>
                    </a:lnTo>
                    <a:lnTo>
                      <a:pt x="233" y="762505"/>
                    </a:lnTo>
                    <a:lnTo>
                      <a:pt x="233" y="945320"/>
                    </a:lnTo>
                    <a:lnTo>
                      <a:pt x="457" y="945320"/>
                    </a:lnTo>
                    <a:lnTo>
                      <a:pt x="457" y="877846"/>
                    </a:lnTo>
                    <a:lnTo>
                      <a:pt x="689" y="877846"/>
                    </a:lnTo>
                    <a:lnTo>
                      <a:pt x="689" y="829979"/>
                    </a:lnTo>
                    <a:lnTo>
                      <a:pt x="913" y="829979"/>
                    </a:lnTo>
                    <a:lnTo>
                      <a:pt x="913" y="877846"/>
                    </a:lnTo>
                    <a:lnTo>
                      <a:pt x="1146" y="877846"/>
                    </a:lnTo>
                    <a:lnTo>
                      <a:pt x="1146" y="946724"/>
                    </a:lnTo>
                  </a:path>
                  <a:path w="2195829" h="946785">
                    <a:moveTo>
                      <a:pt x="1602" y="946724"/>
                    </a:moveTo>
                    <a:lnTo>
                      <a:pt x="1602" y="749185"/>
                    </a:lnTo>
                    <a:lnTo>
                      <a:pt x="1831" y="749185"/>
                    </a:lnTo>
                    <a:lnTo>
                      <a:pt x="1831" y="945320"/>
                    </a:lnTo>
                    <a:lnTo>
                      <a:pt x="2058" y="945320"/>
                    </a:lnTo>
                    <a:lnTo>
                      <a:pt x="2058" y="810378"/>
                    </a:lnTo>
                    <a:lnTo>
                      <a:pt x="2287" y="810378"/>
                    </a:lnTo>
                    <a:lnTo>
                      <a:pt x="2287" y="852194"/>
                    </a:lnTo>
                    <a:lnTo>
                      <a:pt x="2520" y="852194"/>
                    </a:lnTo>
                    <a:lnTo>
                      <a:pt x="2520" y="946724"/>
                    </a:lnTo>
                  </a:path>
                  <a:path w="2195829" h="946785">
                    <a:moveTo>
                      <a:pt x="2743" y="946724"/>
                    </a:moveTo>
                    <a:lnTo>
                      <a:pt x="2743" y="829979"/>
                    </a:lnTo>
                    <a:lnTo>
                      <a:pt x="2976" y="829979"/>
                    </a:lnTo>
                    <a:lnTo>
                      <a:pt x="2976" y="749185"/>
                    </a:lnTo>
                    <a:lnTo>
                      <a:pt x="3210" y="749185"/>
                    </a:lnTo>
                    <a:lnTo>
                      <a:pt x="3210" y="852194"/>
                    </a:lnTo>
                    <a:lnTo>
                      <a:pt x="3432" y="852194"/>
                    </a:lnTo>
                    <a:lnTo>
                      <a:pt x="3432" y="908188"/>
                    </a:lnTo>
                    <a:lnTo>
                      <a:pt x="3666" y="908188"/>
                    </a:lnTo>
                    <a:lnTo>
                      <a:pt x="3666" y="852194"/>
                    </a:lnTo>
                    <a:lnTo>
                      <a:pt x="4351" y="852194"/>
                    </a:lnTo>
                    <a:lnTo>
                      <a:pt x="4351" y="946724"/>
                    </a:lnTo>
                  </a:path>
                  <a:path w="2195829" h="946785">
                    <a:moveTo>
                      <a:pt x="4579" y="946724"/>
                    </a:moveTo>
                    <a:lnTo>
                      <a:pt x="4579" y="792845"/>
                    </a:lnTo>
                    <a:lnTo>
                      <a:pt x="5035" y="792845"/>
                    </a:lnTo>
                    <a:lnTo>
                      <a:pt x="5035" y="946724"/>
                    </a:lnTo>
                  </a:path>
                  <a:path w="2195829" h="946785">
                    <a:moveTo>
                      <a:pt x="5264" y="946724"/>
                    </a:moveTo>
                    <a:lnTo>
                      <a:pt x="5264" y="725377"/>
                    </a:lnTo>
                    <a:lnTo>
                      <a:pt x="5496" y="725377"/>
                    </a:lnTo>
                    <a:lnTo>
                      <a:pt x="5496" y="792845"/>
                    </a:lnTo>
                    <a:lnTo>
                      <a:pt x="5725" y="792845"/>
                    </a:lnTo>
                    <a:lnTo>
                      <a:pt x="5725" y="810378"/>
                    </a:lnTo>
                    <a:lnTo>
                      <a:pt x="5953" y="810378"/>
                    </a:lnTo>
                    <a:lnTo>
                      <a:pt x="5953" y="877846"/>
                    </a:lnTo>
                    <a:lnTo>
                      <a:pt x="6186" y="877846"/>
                    </a:lnTo>
                    <a:lnTo>
                      <a:pt x="6186" y="776991"/>
                    </a:lnTo>
                    <a:lnTo>
                      <a:pt x="6409" y="776991"/>
                    </a:lnTo>
                    <a:lnTo>
                      <a:pt x="6409" y="852194"/>
                    </a:lnTo>
                    <a:lnTo>
                      <a:pt x="6643" y="852194"/>
                    </a:lnTo>
                    <a:lnTo>
                      <a:pt x="6643" y="946724"/>
                    </a:lnTo>
                  </a:path>
                  <a:path w="2195829" h="946785">
                    <a:moveTo>
                      <a:pt x="6865" y="946724"/>
                    </a:moveTo>
                    <a:lnTo>
                      <a:pt x="6865" y="810378"/>
                    </a:lnTo>
                    <a:lnTo>
                      <a:pt x="7099" y="810378"/>
                    </a:lnTo>
                    <a:lnTo>
                      <a:pt x="7099" y="776991"/>
                    </a:lnTo>
                    <a:lnTo>
                      <a:pt x="7327" y="776991"/>
                    </a:lnTo>
                    <a:lnTo>
                      <a:pt x="7327" y="945320"/>
                    </a:lnTo>
                    <a:lnTo>
                      <a:pt x="7555" y="945320"/>
                    </a:lnTo>
                    <a:lnTo>
                      <a:pt x="7555" y="792845"/>
                    </a:lnTo>
                    <a:lnTo>
                      <a:pt x="7783" y="792845"/>
                    </a:lnTo>
                    <a:lnTo>
                      <a:pt x="7783" y="946724"/>
                    </a:lnTo>
                  </a:path>
                  <a:path w="2195829" h="946785">
                    <a:moveTo>
                      <a:pt x="8017" y="946724"/>
                    </a:moveTo>
                    <a:lnTo>
                      <a:pt x="8017" y="945320"/>
                    </a:lnTo>
                    <a:lnTo>
                      <a:pt x="8244" y="945320"/>
                    </a:lnTo>
                    <a:lnTo>
                      <a:pt x="8244" y="946724"/>
                    </a:lnTo>
                  </a:path>
                  <a:path w="2195829" h="946785">
                    <a:moveTo>
                      <a:pt x="8473" y="946724"/>
                    </a:moveTo>
                    <a:lnTo>
                      <a:pt x="8473" y="877846"/>
                    </a:lnTo>
                    <a:lnTo>
                      <a:pt x="8929" y="877846"/>
                    </a:lnTo>
                    <a:lnTo>
                      <a:pt x="8929" y="829979"/>
                    </a:lnTo>
                    <a:lnTo>
                      <a:pt x="9163" y="829979"/>
                    </a:lnTo>
                    <a:lnTo>
                      <a:pt x="9163" y="877846"/>
                    </a:lnTo>
                    <a:lnTo>
                      <a:pt x="9386" y="877846"/>
                    </a:lnTo>
                    <a:lnTo>
                      <a:pt x="9386" y="945320"/>
                    </a:lnTo>
                    <a:lnTo>
                      <a:pt x="9618" y="945320"/>
                    </a:lnTo>
                    <a:lnTo>
                      <a:pt x="9618" y="829979"/>
                    </a:lnTo>
                    <a:lnTo>
                      <a:pt x="9842" y="829979"/>
                    </a:lnTo>
                    <a:lnTo>
                      <a:pt x="9842" y="810378"/>
                    </a:lnTo>
                    <a:lnTo>
                      <a:pt x="10303" y="810378"/>
                    </a:lnTo>
                    <a:lnTo>
                      <a:pt x="10303" y="829979"/>
                    </a:lnTo>
                    <a:lnTo>
                      <a:pt x="10532" y="829979"/>
                    </a:lnTo>
                    <a:lnTo>
                      <a:pt x="10532" y="792845"/>
                    </a:lnTo>
                    <a:lnTo>
                      <a:pt x="10760" y="792845"/>
                    </a:lnTo>
                    <a:lnTo>
                      <a:pt x="10760" y="829979"/>
                    </a:lnTo>
                    <a:lnTo>
                      <a:pt x="10993" y="829979"/>
                    </a:lnTo>
                    <a:lnTo>
                      <a:pt x="10993" y="792845"/>
                    </a:lnTo>
                    <a:lnTo>
                      <a:pt x="11221" y="792845"/>
                    </a:lnTo>
                    <a:lnTo>
                      <a:pt x="11221" y="776991"/>
                    </a:lnTo>
                    <a:lnTo>
                      <a:pt x="11450" y="776991"/>
                    </a:lnTo>
                    <a:lnTo>
                      <a:pt x="11450" y="877846"/>
                    </a:lnTo>
                    <a:lnTo>
                      <a:pt x="11906" y="877846"/>
                    </a:lnTo>
                    <a:lnTo>
                      <a:pt x="11906" y="792845"/>
                    </a:lnTo>
                    <a:lnTo>
                      <a:pt x="12139" y="792845"/>
                    </a:lnTo>
                    <a:lnTo>
                      <a:pt x="12139" y="946724"/>
                    </a:lnTo>
                  </a:path>
                  <a:path w="2195829" h="946785">
                    <a:moveTo>
                      <a:pt x="12363" y="946724"/>
                    </a:moveTo>
                    <a:lnTo>
                      <a:pt x="12363" y="776991"/>
                    </a:lnTo>
                    <a:lnTo>
                      <a:pt x="12595" y="776991"/>
                    </a:lnTo>
                    <a:lnTo>
                      <a:pt x="12595" y="877846"/>
                    </a:lnTo>
                    <a:lnTo>
                      <a:pt x="12819" y="877846"/>
                    </a:lnTo>
                    <a:lnTo>
                      <a:pt x="12819" y="829979"/>
                    </a:lnTo>
                    <a:lnTo>
                      <a:pt x="13053" y="829979"/>
                    </a:lnTo>
                    <a:lnTo>
                      <a:pt x="13053" y="792845"/>
                    </a:lnTo>
                    <a:lnTo>
                      <a:pt x="13280" y="792845"/>
                    </a:lnTo>
                    <a:lnTo>
                      <a:pt x="13280" y="852194"/>
                    </a:lnTo>
                    <a:lnTo>
                      <a:pt x="13970" y="852194"/>
                    </a:lnTo>
                    <a:lnTo>
                      <a:pt x="13970" y="945320"/>
                    </a:lnTo>
                    <a:lnTo>
                      <a:pt x="14198" y="945320"/>
                    </a:lnTo>
                    <a:lnTo>
                      <a:pt x="14198" y="852194"/>
                    </a:lnTo>
                    <a:lnTo>
                      <a:pt x="14427" y="852194"/>
                    </a:lnTo>
                    <a:lnTo>
                      <a:pt x="14427" y="792845"/>
                    </a:lnTo>
                    <a:lnTo>
                      <a:pt x="14883" y="792845"/>
                    </a:lnTo>
                    <a:lnTo>
                      <a:pt x="14883" y="776991"/>
                    </a:lnTo>
                    <a:lnTo>
                      <a:pt x="15116" y="776991"/>
                    </a:lnTo>
                    <a:lnTo>
                      <a:pt x="15116" y="829979"/>
                    </a:lnTo>
                    <a:lnTo>
                      <a:pt x="15339" y="829979"/>
                    </a:lnTo>
                    <a:lnTo>
                      <a:pt x="15339" y="852194"/>
                    </a:lnTo>
                    <a:lnTo>
                      <a:pt x="15572" y="852194"/>
                    </a:lnTo>
                    <a:lnTo>
                      <a:pt x="15572" y="946724"/>
                    </a:lnTo>
                  </a:path>
                  <a:path w="2195829" h="946785">
                    <a:moveTo>
                      <a:pt x="15796" y="946724"/>
                    </a:moveTo>
                    <a:lnTo>
                      <a:pt x="15796" y="877846"/>
                    </a:lnTo>
                    <a:lnTo>
                      <a:pt x="16028" y="877846"/>
                    </a:lnTo>
                    <a:lnTo>
                      <a:pt x="16028" y="749185"/>
                    </a:lnTo>
                    <a:lnTo>
                      <a:pt x="16257" y="749185"/>
                    </a:lnTo>
                    <a:lnTo>
                      <a:pt x="16257" y="946724"/>
                    </a:lnTo>
                  </a:path>
                  <a:path w="2195829" h="946785">
                    <a:moveTo>
                      <a:pt x="16485" y="946724"/>
                    </a:moveTo>
                    <a:lnTo>
                      <a:pt x="16485" y="852194"/>
                    </a:lnTo>
                    <a:lnTo>
                      <a:pt x="16946" y="852194"/>
                    </a:lnTo>
                    <a:lnTo>
                      <a:pt x="16946" y="908188"/>
                    </a:lnTo>
                    <a:lnTo>
                      <a:pt x="17175" y="908188"/>
                    </a:lnTo>
                    <a:lnTo>
                      <a:pt x="17175" y="749185"/>
                    </a:lnTo>
                    <a:lnTo>
                      <a:pt x="17402" y="749185"/>
                    </a:lnTo>
                    <a:lnTo>
                      <a:pt x="17402" y="946724"/>
                    </a:lnTo>
                  </a:path>
                  <a:path w="2195829" h="946785">
                    <a:moveTo>
                      <a:pt x="17636" y="946724"/>
                    </a:moveTo>
                    <a:lnTo>
                      <a:pt x="17636" y="852194"/>
                    </a:lnTo>
                    <a:lnTo>
                      <a:pt x="18092" y="852194"/>
                    </a:lnTo>
                    <a:lnTo>
                      <a:pt x="18092" y="829979"/>
                    </a:lnTo>
                    <a:lnTo>
                      <a:pt x="18315" y="829979"/>
                    </a:lnTo>
                    <a:lnTo>
                      <a:pt x="18315" y="877846"/>
                    </a:lnTo>
                    <a:lnTo>
                      <a:pt x="18549" y="877846"/>
                    </a:lnTo>
                    <a:lnTo>
                      <a:pt x="18549" y="776991"/>
                    </a:lnTo>
                    <a:lnTo>
                      <a:pt x="18776" y="776991"/>
                    </a:lnTo>
                    <a:lnTo>
                      <a:pt x="18776" y="736852"/>
                    </a:lnTo>
                    <a:lnTo>
                      <a:pt x="19005" y="736852"/>
                    </a:lnTo>
                    <a:lnTo>
                      <a:pt x="19005" y="829979"/>
                    </a:lnTo>
                    <a:lnTo>
                      <a:pt x="19461" y="829979"/>
                    </a:lnTo>
                    <a:lnTo>
                      <a:pt x="19461" y="776991"/>
                    </a:lnTo>
                    <a:lnTo>
                      <a:pt x="19923" y="776991"/>
                    </a:lnTo>
                    <a:lnTo>
                      <a:pt x="19923" y="829979"/>
                    </a:lnTo>
                    <a:lnTo>
                      <a:pt x="20151" y="829979"/>
                    </a:lnTo>
                    <a:lnTo>
                      <a:pt x="20151" y="762505"/>
                    </a:lnTo>
                    <a:lnTo>
                      <a:pt x="20379" y="762505"/>
                    </a:lnTo>
                    <a:lnTo>
                      <a:pt x="20379" y="749185"/>
                    </a:lnTo>
                    <a:lnTo>
                      <a:pt x="20613" y="749185"/>
                    </a:lnTo>
                    <a:lnTo>
                      <a:pt x="20613" y="810378"/>
                    </a:lnTo>
                    <a:lnTo>
                      <a:pt x="20835" y="810378"/>
                    </a:lnTo>
                    <a:lnTo>
                      <a:pt x="20835" y="852194"/>
                    </a:lnTo>
                    <a:lnTo>
                      <a:pt x="21069" y="852194"/>
                    </a:lnTo>
                    <a:lnTo>
                      <a:pt x="21069" y="810378"/>
                    </a:lnTo>
                    <a:lnTo>
                      <a:pt x="21292" y="810378"/>
                    </a:lnTo>
                    <a:lnTo>
                      <a:pt x="21292" y="792845"/>
                    </a:lnTo>
                    <a:lnTo>
                      <a:pt x="21525" y="792845"/>
                    </a:lnTo>
                    <a:lnTo>
                      <a:pt x="21525" y="908188"/>
                    </a:lnTo>
                    <a:lnTo>
                      <a:pt x="21753" y="908188"/>
                    </a:lnTo>
                    <a:lnTo>
                      <a:pt x="21753" y="810378"/>
                    </a:lnTo>
                    <a:lnTo>
                      <a:pt x="21982" y="810378"/>
                    </a:lnTo>
                    <a:lnTo>
                      <a:pt x="21982" y="877846"/>
                    </a:lnTo>
                    <a:lnTo>
                      <a:pt x="22214" y="877846"/>
                    </a:lnTo>
                    <a:lnTo>
                      <a:pt x="22214" y="829979"/>
                    </a:lnTo>
                    <a:lnTo>
                      <a:pt x="22672" y="829979"/>
                    </a:lnTo>
                    <a:lnTo>
                      <a:pt x="22672" y="852194"/>
                    </a:lnTo>
                    <a:lnTo>
                      <a:pt x="22899" y="852194"/>
                    </a:lnTo>
                    <a:lnTo>
                      <a:pt x="22899" y="810378"/>
                    </a:lnTo>
                    <a:lnTo>
                      <a:pt x="23127" y="810378"/>
                    </a:lnTo>
                    <a:lnTo>
                      <a:pt x="23127" y="877846"/>
                    </a:lnTo>
                    <a:lnTo>
                      <a:pt x="23356" y="877846"/>
                    </a:lnTo>
                    <a:lnTo>
                      <a:pt x="23356" y="829979"/>
                    </a:lnTo>
                    <a:lnTo>
                      <a:pt x="23588" y="829979"/>
                    </a:lnTo>
                    <a:lnTo>
                      <a:pt x="23588" y="945320"/>
                    </a:lnTo>
                    <a:lnTo>
                      <a:pt x="23812" y="945320"/>
                    </a:lnTo>
                    <a:lnTo>
                      <a:pt x="23812" y="877846"/>
                    </a:lnTo>
                    <a:lnTo>
                      <a:pt x="24046" y="877846"/>
                    </a:lnTo>
                    <a:lnTo>
                      <a:pt x="24046" y="792845"/>
                    </a:lnTo>
                    <a:lnTo>
                      <a:pt x="24269" y="792845"/>
                    </a:lnTo>
                    <a:lnTo>
                      <a:pt x="24269" y="829979"/>
                    </a:lnTo>
                    <a:lnTo>
                      <a:pt x="24502" y="829979"/>
                    </a:lnTo>
                    <a:lnTo>
                      <a:pt x="24502" y="852194"/>
                    </a:lnTo>
                    <a:lnTo>
                      <a:pt x="24959" y="852194"/>
                    </a:lnTo>
                    <a:lnTo>
                      <a:pt x="24959" y="829979"/>
                    </a:lnTo>
                    <a:lnTo>
                      <a:pt x="25191" y="829979"/>
                    </a:lnTo>
                    <a:lnTo>
                      <a:pt x="25191" y="945320"/>
                    </a:lnTo>
                    <a:lnTo>
                      <a:pt x="25420" y="945320"/>
                    </a:lnTo>
                    <a:lnTo>
                      <a:pt x="25420" y="852194"/>
                    </a:lnTo>
                    <a:lnTo>
                      <a:pt x="25648" y="852194"/>
                    </a:lnTo>
                    <a:lnTo>
                      <a:pt x="25648" y="776991"/>
                    </a:lnTo>
                    <a:lnTo>
                      <a:pt x="25876" y="776991"/>
                    </a:lnTo>
                    <a:lnTo>
                      <a:pt x="25876" y="945320"/>
                    </a:lnTo>
                    <a:lnTo>
                      <a:pt x="26333" y="945320"/>
                    </a:lnTo>
                    <a:lnTo>
                      <a:pt x="26333" y="852194"/>
                    </a:lnTo>
                    <a:lnTo>
                      <a:pt x="26565" y="852194"/>
                    </a:lnTo>
                    <a:lnTo>
                      <a:pt x="26565" y="725377"/>
                    </a:lnTo>
                    <a:lnTo>
                      <a:pt x="26789" y="725377"/>
                    </a:lnTo>
                    <a:lnTo>
                      <a:pt x="26789" y="946724"/>
                    </a:lnTo>
                  </a:path>
                  <a:path w="2195829" h="946785">
                    <a:moveTo>
                      <a:pt x="27023" y="946724"/>
                    </a:moveTo>
                    <a:lnTo>
                      <a:pt x="27023" y="810378"/>
                    </a:lnTo>
                    <a:lnTo>
                      <a:pt x="27245" y="810378"/>
                    </a:lnTo>
                    <a:lnTo>
                      <a:pt x="27245" y="908188"/>
                    </a:lnTo>
                    <a:lnTo>
                      <a:pt x="27478" y="908188"/>
                    </a:lnTo>
                    <a:lnTo>
                      <a:pt x="27478" y="829979"/>
                    </a:lnTo>
                    <a:lnTo>
                      <a:pt x="28168" y="829979"/>
                    </a:lnTo>
                    <a:lnTo>
                      <a:pt x="28168" y="810378"/>
                    </a:lnTo>
                    <a:lnTo>
                      <a:pt x="28397" y="810378"/>
                    </a:lnTo>
                    <a:lnTo>
                      <a:pt x="28397" y="829979"/>
                    </a:lnTo>
                    <a:lnTo>
                      <a:pt x="28624" y="829979"/>
                    </a:lnTo>
                    <a:lnTo>
                      <a:pt x="28624" y="946724"/>
                    </a:lnTo>
                  </a:path>
                  <a:path w="2195829" h="946785">
                    <a:moveTo>
                      <a:pt x="28853" y="946724"/>
                    </a:moveTo>
                    <a:lnTo>
                      <a:pt x="28853" y="908188"/>
                    </a:lnTo>
                    <a:lnTo>
                      <a:pt x="29086" y="908188"/>
                    </a:lnTo>
                    <a:lnTo>
                      <a:pt x="29086" y="946724"/>
                    </a:lnTo>
                  </a:path>
                  <a:path w="2195829" h="946785">
                    <a:moveTo>
                      <a:pt x="29309" y="946724"/>
                    </a:moveTo>
                    <a:lnTo>
                      <a:pt x="29309" y="810378"/>
                    </a:lnTo>
                    <a:lnTo>
                      <a:pt x="29542" y="810378"/>
                    </a:lnTo>
                    <a:lnTo>
                      <a:pt x="29542" y="946724"/>
                    </a:lnTo>
                  </a:path>
                  <a:path w="2195829" h="946785">
                    <a:moveTo>
                      <a:pt x="29766" y="946724"/>
                    </a:moveTo>
                    <a:lnTo>
                      <a:pt x="29766" y="877846"/>
                    </a:lnTo>
                    <a:lnTo>
                      <a:pt x="29998" y="877846"/>
                    </a:lnTo>
                    <a:lnTo>
                      <a:pt x="29998" y="810378"/>
                    </a:lnTo>
                    <a:lnTo>
                      <a:pt x="30222" y="810378"/>
                    </a:lnTo>
                    <a:lnTo>
                      <a:pt x="30222" y="877846"/>
                    </a:lnTo>
                    <a:lnTo>
                      <a:pt x="30455" y="877846"/>
                    </a:lnTo>
                    <a:lnTo>
                      <a:pt x="30455" y="908188"/>
                    </a:lnTo>
                    <a:lnTo>
                      <a:pt x="30688" y="908188"/>
                    </a:lnTo>
                    <a:lnTo>
                      <a:pt x="30688" y="945320"/>
                    </a:lnTo>
                    <a:lnTo>
                      <a:pt x="30911" y="945320"/>
                    </a:lnTo>
                    <a:lnTo>
                      <a:pt x="30911" y="852194"/>
                    </a:lnTo>
                    <a:lnTo>
                      <a:pt x="31145" y="852194"/>
                    </a:lnTo>
                    <a:lnTo>
                      <a:pt x="31145" y="829979"/>
                    </a:lnTo>
                    <a:lnTo>
                      <a:pt x="31372" y="829979"/>
                    </a:lnTo>
                    <a:lnTo>
                      <a:pt x="31372" y="945320"/>
                    </a:lnTo>
                    <a:lnTo>
                      <a:pt x="31601" y="945320"/>
                    </a:lnTo>
                    <a:lnTo>
                      <a:pt x="31601" y="946724"/>
                    </a:lnTo>
                  </a:path>
                  <a:path w="2195829" h="946785">
                    <a:moveTo>
                      <a:pt x="31830" y="946724"/>
                    </a:moveTo>
                    <a:lnTo>
                      <a:pt x="31830" y="877846"/>
                    </a:lnTo>
                    <a:lnTo>
                      <a:pt x="32062" y="877846"/>
                    </a:lnTo>
                    <a:lnTo>
                      <a:pt x="32062" y="945320"/>
                    </a:lnTo>
                    <a:lnTo>
                      <a:pt x="32285" y="945320"/>
                    </a:lnTo>
                    <a:lnTo>
                      <a:pt x="32285" y="852194"/>
                    </a:lnTo>
                    <a:lnTo>
                      <a:pt x="32519" y="852194"/>
                    </a:lnTo>
                    <a:lnTo>
                      <a:pt x="32519" y="908188"/>
                    </a:lnTo>
                    <a:lnTo>
                      <a:pt x="32741" y="908188"/>
                    </a:lnTo>
                    <a:lnTo>
                      <a:pt x="32741" y="877846"/>
                    </a:lnTo>
                    <a:lnTo>
                      <a:pt x="32975" y="877846"/>
                    </a:lnTo>
                    <a:lnTo>
                      <a:pt x="32975" y="749185"/>
                    </a:lnTo>
                    <a:lnTo>
                      <a:pt x="33204" y="749185"/>
                    </a:lnTo>
                    <a:lnTo>
                      <a:pt x="33204" y="829979"/>
                    </a:lnTo>
                    <a:lnTo>
                      <a:pt x="33431" y="829979"/>
                    </a:lnTo>
                    <a:lnTo>
                      <a:pt x="33431" y="946724"/>
                    </a:lnTo>
                  </a:path>
                  <a:path w="2195829" h="946785">
                    <a:moveTo>
                      <a:pt x="33665" y="946724"/>
                    </a:moveTo>
                    <a:lnTo>
                      <a:pt x="33665" y="829979"/>
                    </a:lnTo>
                    <a:lnTo>
                      <a:pt x="34121" y="829979"/>
                    </a:lnTo>
                    <a:lnTo>
                      <a:pt x="34121" y="946724"/>
                    </a:lnTo>
                  </a:path>
                  <a:path w="2195829" h="946785">
                    <a:moveTo>
                      <a:pt x="34349" y="946724"/>
                    </a:moveTo>
                    <a:lnTo>
                      <a:pt x="34349" y="792845"/>
                    </a:lnTo>
                    <a:lnTo>
                      <a:pt x="34578" y="792845"/>
                    </a:lnTo>
                    <a:lnTo>
                      <a:pt x="34578" y="877846"/>
                    </a:lnTo>
                    <a:lnTo>
                      <a:pt x="35039" y="877846"/>
                    </a:lnTo>
                    <a:lnTo>
                      <a:pt x="35039" y="852194"/>
                    </a:lnTo>
                    <a:lnTo>
                      <a:pt x="35262" y="852194"/>
                    </a:lnTo>
                    <a:lnTo>
                      <a:pt x="35262" y="945320"/>
                    </a:lnTo>
                    <a:lnTo>
                      <a:pt x="35495" y="945320"/>
                    </a:lnTo>
                    <a:lnTo>
                      <a:pt x="35495" y="877846"/>
                    </a:lnTo>
                    <a:lnTo>
                      <a:pt x="35718" y="877846"/>
                    </a:lnTo>
                    <a:lnTo>
                      <a:pt x="35718" y="829979"/>
                    </a:lnTo>
                    <a:lnTo>
                      <a:pt x="35952" y="829979"/>
                    </a:lnTo>
                    <a:lnTo>
                      <a:pt x="35952" y="945320"/>
                    </a:lnTo>
                    <a:lnTo>
                      <a:pt x="36179" y="945320"/>
                    </a:lnTo>
                    <a:lnTo>
                      <a:pt x="36179" y="908188"/>
                    </a:lnTo>
                    <a:lnTo>
                      <a:pt x="36642" y="908188"/>
                    </a:lnTo>
                    <a:lnTo>
                      <a:pt x="36642" y="810378"/>
                    </a:lnTo>
                    <a:lnTo>
                      <a:pt x="36869" y="810378"/>
                    </a:lnTo>
                    <a:lnTo>
                      <a:pt x="36869" y="852194"/>
                    </a:lnTo>
                    <a:lnTo>
                      <a:pt x="37097" y="852194"/>
                    </a:lnTo>
                    <a:lnTo>
                      <a:pt x="37097" y="908188"/>
                    </a:lnTo>
                    <a:lnTo>
                      <a:pt x="37558" y="908188"/>
                    </a:lnTo>
                    <a:lnTo>
                      <a:pt x="37558" y="810378"/>
                    </a:lnTo>
                    <a:lnTo>
                      <a:pt x="37782" y="810378"/>
                    </a:lnTo>
                    <a:lnTo>
                      <a:pt x="37782" y="877846"/>
                    </a:lnTo>
                    <a:lnTo>
                      <a:pt x="38016" y="877846"/>
                    </a:lnTo>
                    <a:lnTo>
                      <a:pt x="38016" y="829979"/>
                    </a:lnTo>
                    <a:lnTo>
                      <a:pt x="38239" y="829979"/>
                    </a:lnTo>
                    <a:lnTo>
                      <a:pt x="38239" y="908188"/>
                    </a:lnTo>
                    <a:lnTo>
                      <a:pt x="38472" y="908188"/>
                    </a:lnTo>
                    <a:lnTo>
                      <a:pt x="38472" y="829979"/>
                    </a:lnTo>
                    <a:lnTo>
                      <a:pt x="38695" y="829979"/>
                    </a:lnTo>
                    <a:lnTo>
                      <a:pt x="38695" y="946724"/>
                    </a:lnTo>
                  </a:path>
                  <a:path w="2195829" h="946785">
                    <a:moveTo>
                      <a:pt x="38929" y="946724"/>
                    </a:moveTo>
                    <a:lnTo>
                      <a:pt x="38929" y="945320"/>
                    </a:lnTo>
                    <a:lnTo>
                      <a:pt x="39161" y="945320"/>
                    </a:lnTo>
                    <a:lnTo>
                      <a:pt x="39161" y="829979"/>
                    </a:lnTo>
                    <a:lnTo>
                      <a:pt x="39618" y="829979"/>
                    </a:lnTo>
                    <a:lnTo>
                      <a:pt x="39618" y="946724"/>
                    </a:lnTo>
                  </a:path>
                  <a:path w="2195829" h="946785">
                    <a:moveTo>
                      <a:pt x="40074" y="946724"/>
                    </a:moveTo>
                    <a:lnTo>
                      <a:pt x="40074" y="908188"/>
                    </a:lnTo>
                    <a:lnTo>
                      <a:pt x="40303" y="908188"/>
                    </a:lnTo>
                    <a:lnTo>
                      <a:pt x="40303" y="945320"/>
                    </a:lnTo>
                    <a:lnTo>
                      <a:pt x="40535" y="945320"/>
                    </a:lnTo>
                    <a:lnTo>
                      <a:pt x="40535" y="908188"/>
                    </a:lnTo>
                    <a:lnTo>
                      <a:pt x="40759" y="908188"/>
                    </a:lnTo>
                    <a:lnTo>
                      <a:pt x="40759" y="852194"/>
                    </a:lnTo>
                    <a:lnTo>
                      <a:pt x="40993" y="852194"/>
                    </a:lnTo>
                    <a:lnTo>
                      <a:pt x="40993" y="829979"/>
                    </a:lnTo>
                    <a:lnTo>
                      <a:pt x="41215" y="829979"/>
                    </a:lnTo>
                    <a:lnTo>
                      <a:pt x="41215" y="908188"/>
                    </a:lnTo>
                    <a:lnTo>
                      <a:pt x="41448" y="908188"/>
                    </a:lnTo>
                    <a:lnTo>
                      <a:pt x="41448" y="946724"/>
                    </a:lnTo>
                  </a:path>
                  <a:path w="2195829" h="946785">
                    <a:moveTo>
                      <a:pt x="41904" y="946724"/>
                    </a:moveTo>
                    <a:lnTo>
                      <a:pt x="41904" y="908188"/>
                    </a:lnTo>
                    <a:lnTo>
                      <a:pt x="42138" y="908188"/>
                    </a:lnTo>
                    <a:lnTo>
                      <a:pt x="42138" y="877846"/>
                    </a:lnTo>
                    <a:lnTo>
                      <a:pt x="42362" y="877846"/>
                    </a:lnTo>
                    <a:lnTo>
                      <a:pt x="42362" y="946724"/>
                    </a:lnTo>
                  </a:path>
                  <a:path w="2195829" h="946785">
                    <a:moveTo>
                      <a:pt x="42594" y="946724"/>
                    </a:moveTo>
                    <a:lnTo>
                      <a:pt x="42594" y="776991"/>
                    </a:lnTo>
                    <a:lnTo>
                      <a:pt x="42823" y="776991"/>
                    </a:lnTo>
                    <a:lnTo>
                      <a:pt x="42823" y="946724"/>
                    </a:lnTo>
                  </a:path>
                  <a:path w="2195829" h="946785">
                    <a:moveTo>
                      <a:pt x="43051" y="946724"/>
                    </a:moveTo>
                    <a:lnTo>
                      <a:pt x="43051" y="877846"/>
                    </a:lnTo>
                    <a:lnTo>
                      <a:pt x="43279" y="877846"/>
                    </a:lnTo>
                    <a:lnTo>
                      <a:pt x="43279" y="946724"/>
                    </a:lnTo>
                  </a:path>
                  <a:path w="2195829" h="946785">
                    <a:moveTo>
                      <a:pt x="43512" y="946724"/>
                    </a:moveTo>
                    <a:lnTo>
                      <a:pt x="43512" y="877846"/>
                    </a:lnTo>
                    <a:lnTo>
                      <a:pt x="43968" y="877846"/>
                    </a:lnTo>
                    <a:lnTo>
                      <a:pt x="43968" y="945320"/>
                    </a:lnTo>
                    <a:lnTo>
                      <a:pt x="44192" y="945320"/>
                    </a:lnTo>
                    <a:lnTo>
                      <a:pt x="44192" y="908188"/>
                    </a:lnTo>
                    <a:lnTo>
                      <a:pt x="44425" y="908188"/>
                    </a:lnTo>
                    <a:lnTo>
                      <a:pt x="44425" y="829979"/>
                    </a:lnTo>
                    <a:lnTo>
                      <a:pt x="44658" y="829979"/>
                    </a:lnTo>
                    <a:lnTo>
                      <a:pt x="44658" y="776991"/>
                    </a:lnTo>
                    <a:lnTo>
                      <a:pt x="44881" y="776991"/>
                    </a:lnTo>
                    <a:lnTo>
                      <a:pt x="44881" y="945320"/>
                    </a:lnTo>
                    <a:lnTo>
                      <a:pt x="45115" y="945320"/>
                    </a:lnTo>
                    <a:lnTo>
                      <a:pt x="45115" y="877846"/>
                    </a:lnTo>
                    <a:lnTo>
                      <a:pt x="45337" y="877846"/>
                    </a:lnTo>
                    <a:lnTo>
                      <a:pt x="45337" y="792845"/>
                    </a:lnTo>
                    <a:lnTo>
                      <a:pt x="45571" y="792845"/>
                    </a:lnTo>
                    <a:lnTo>
                      <a:pt x="45571" y="829979"/>
                    </a:lnTo>
                    <a:lnTo>
                      <a:pt x="45800" y="829979"/>
                    </a:lnTo>
                    <a:lnTo>
                      <a:pt x="45800" y="946724"/>
                    </a:lnTo>
                  </a:path>
                  <a:path w="2195829" h="946785">
                    <a:moveTo>
                      <a:pt x="46027" y="946724"/>
                    </a:moveTo>
                    <a:lnTo>
                      <a:pt x="46027" y="908188"/>
                    </a:lnTo>
                    <a:lnTo>
                      <a:pt x="46255" y="908188"/>
                    </a:lnTo>
                    <a:lnTo>
                      <a:pt x="46255" y="810378"/>
                    </a:lnTo>
                    <a:lnTo>
                      <a:pt x="46489" y="810378"/>
                    </a:lnTo>
                    <a:lnTo>
                      <a:pt x="46489" y="829979"/>
                    </a:lnTo>
                    <a:lnTo>
                      <a:pt x="46711" y="829979"/>
                    </a:lnTo>
                    <a:lnTo>
                      <a:pt x="46711" y="908188"/>
                    </a:lnTo>
                    <a:lnTo>
                      <a:pt x="46945" y="908188"/>
                    </a:lnTo>
                    <a:lnTo>
                      <a:pt x="46945" y="946724"/>
                    </a:lnTo>
                  </a:path>
                  <a:path w="2195829" h="946785">
                    <a:moveTo>
                      <a:pt x="47169" y="946724"/>
                    </a:moveTo>
                    <a:lnTo>
                      <a:pt x="47169" y="829979"/>
                    </a:lnTo>
                    <a:lnTo>
                      <a:pt x="47401" y="829979"/>
                    </a:lnTo>
                    <a:lnTo>
                      <a:pt x="47401" y="852194"/>
                    </a:lnTo>
                    <a:lnTo>
                      <a:pt x="47635" y="852194"/>
                    </a:lnTo>
                    <a:lnTo>
                      <a:pt x="47635" y="946724"/>
                    </a:lnTo>
                  </a:path>
                  <a:path w="2195829" h="946785">
                    <a:moveTo>
                      <a:pt x="48091" y="946724"/>
                    </a:moveTo>
                    <a:lnTo>
                      <a:pt x="48091" y="852194"/>
                    </a:lnTo>
                    <a:lnTo>
                      <a:pt x="48319" y="852194"/>
                    </a:lnTo>
                    <a:lnTo>
                      <a:pt x="48319" y="908188"/>
                    </a:lnTo>
                    <a:lnTo>
                      <a:pt x="48548" y="908188"/>
                    </a:lnTo>
                    <a:lnTo>
                      <a:pt x="48548" y="945320"/>
                    </a:lnTo>
                    <a:lnTo>
                      <a:pt x="49009" y="945320"/>
                    </a:lnTo>
                    <a:lnTo>
                      <a:pt x="49009" y="792845"/>
                    </a:lnTo>
                    <a:lnTo>
                      <a:pt x="49232" y="792845"/>
                    </a:lnTo>
                    <a:lnTo>
                      <a:pt x="49232" y="945320"/>
                    </a:lnTo>
                    <a:lnTo>
                      <a:pt x="49465" y="945320"/>
                    </a:lnTo>
                    <a:lnTo>
                      <a:pt x="49465" y="908188"/>
                    </a:lnTo>
                    <a:lnTo>
                      <a:pt x="49922" y="908188"/>
                    </a:lnTo>
                    <a:lnTo>
                      <a:pt x="49922" y="792845"/>
                    </a:lnTo>
                    <a:lnTo>
                      <a:pt x="50154" y="792845"/>
                    </a:lnTo>
                    <a:lnTo>
                      <a:pt x="50154" y="946724"/>
                    </a:lnTo>
                  </a:path>
                  <a:path w="2195829" h="946785">
                    <a:moveTo>
                      <a:pt x="50378" y="946724"/>
                    </a:moveTo>
                    <a:lnTo>
                      <a:pt x="50378" y="877846"/>
                    </a:lnTo>
                    <a:lnTo>
                      <a:pt x="50612" y="877846"/>
                    </a:lnTo>
                    <a:lnTo>
                      <a:pt x="50612" y="946724"/>
                    </a:lnTo>
                  </a:path>
                  <a:path w="2195829" h="946785">
                    <a:moveTo>
                      <a:pt x="51296" y="946724"/>
                    </a:moveTo>
                    <a:lnTo>
                      <a:pt x="51296" y="852194"/>
                    </a:lnTo>
                    <a:lnTo>
                      <a:pt x="51752" y="852194"/>
                    </a:lnTo>
                    <a:lnTo>
                      <a:pt x="51752" y="945320"/>
                    </a:lnTo>
                    <a:lnTo>
                      <a:pt x="52209" y="945320"/>
                    </a:lnTo>
                    <a:lnTo>
                      <a:pt x="52209" y="908188"/>
                    </a:lnTo>
                    <a:lnTo>
                      <a:pt x="52442" y="908188"/>
                    </a:lnTo>
                    <a:lnTo>
                      <a:pt x="52442" y="945320"/>
                    </a:lnTo>
                    <a:lnTo>
                      <a:pt x="52665" y="945320"/>
                    </a:lnTo>
                    <a:lnTo>
                      <a:pt x="52665" y="946724"/>
                    </a:lnTo>
                  </a:path>
                  <a:path w="2195829" h="946785">
                    <a:moveTo>
                      <a:pt x="53131" y="946724"/>
                    </a:moveTo>
                    <a:lnTo>
                      <a:pt x="53131" y="810378"/>
                    </a:lnTo>
                    <a:lnTo>
                      <a:pt x="53355" y="810378"/>
                    </a:lnTo>
                    <a:lnTo>
                      <a:pt x="53355" y="852194"/>
                    </a:lnTo>
                    <a:lnTo>
                      <a:pt x="53588" y="852194"/>
                    </a:lnTo>
                    <a:lnTo>
                      <a:pt x="53588" y="945320"/>
                    </a:lnTo>
                    <a:lnTo>
                      <a:pt x="53811" y="945320"/>
                    </a:lnTo>
                    <a:lnTo>
                      <a:pt x="53811" y="908188"/>
                    </a:lnTo>
                    <a:lnTo>
                      <a:pt x="54044" y="908188"/>
                    </a:lnTo>
                    <a:lnTo>
                      <a:pt x="54044" y="945320"/>
                    </a:lnTo>
                    <a:lnTo>
                      <a:pt x="54273" y="945320"/>
                    </a:lnTo>
                    <a:lnTo>
                      <a:pt x="54273" y="877846"/>
                    </a:lnTo>
                    <a:lnTo>
                      <a:pt x="54500" y="877846"/>
                    </a:lnTo>
                    <a:lnTo>
                      <a:pt x="54500" y="852194"/>
                    </a:lnTo>
                    <a:lnTo>
                      <a:pt x="54729" y="852194"/>
                    </a:lnTo>
                    <a:lnTo>
                      <a:pt x="54729" y="908188"/>
                    </a:lnTo>
                    <a:lnTo>
                      <a:pt x="54963" y="908188"/>
                    </a:lnTo>
                    <a:lnTo>
                      <a:pt x="54963" y="946724"/>
                    </a:lnTo>
                  </a:path>
                  <a:path w="2195829" h="946785">
                    <a:moveTo>
                      <a:pt x="55185" y="946724"/>
                    </a:moveTo>
                    <a:lnTo>
                      <a:pt x="55185" y="852194"/>
                    </a:lnTo>
                    <a:lnTo>
                      <a:pt x="55418" y="852194"/>
                    </a:lnTo>
                    <a:lnTo>
                      <a:pt x="55418" y="946724"/>
                    </a:lnTo>
                  </a:path>
                  <a:path w="2195829" h="946785">
                    <a:moveTo>
                      <a:pt x="55652" y="946724"/>
                    </a:moveTo>
                    <a:lnTo>
                      <a:pt x="55652" y="945320"/>
                    </a:lnTo>
                    <a:lnTo>
                      <a:pt x="56108" y="945320"/>
                    </a:lnTo>
                    <a:lnTo>
                      <a:pt x="56108" y="736852"/>
                    </a:lnTo>
                    <a:lnTo>
                      <a:pt x="56332" y="736852"/>
                    </a:lnTo>
                    <a:lnTo>
                      <a:pt x="56332" y="852194"/>
                    </a:lnTo>
                    <a:lnTo>
                      <a:pt x="56564" y="852194"/>
                    </a:lnTo>
                    <a:lnTo>
                      <a:pt x="56564" y="792845"/>
                    </a:lnTo>
                    <a:lnTo>
                      <a:pt x="56788" y="792845"/>
                    </a:lnTo>
                    <a:lnTo>
                      <a:pt x="56788" y="829979"/>
                    </a:lnTo>
                    <a:lnTo>
                      <a:pt x="57249" y="829979"/>
                    </a:lnTo>
                    <a:lnTo>
                      <a:pt x="57249" y="810378"/>
                    </a:lnTo>
                    <a:lnTo>
                      <a:pt x="57477" y="810378"/>
                    </a:lnTo>
                    <a:lnTo>
                      <a:pt x="57477" y="908188"/>
                    </a:lnTo>
                    <a:lnTo>
                      <a:pt x="57706" y="908188"/>
                    </a:lnTo>
                    <a:lnTo>
                      <a:pt x="57706" y="877846"/>
                    </a:lnTo>
                    <a:lnTo>
                      <a:pt x="57938" y="877846"/>
                    </a:lnTo>
                    <a:lnTo>
                      <a:pt x="57938" y="762505"/>
                    </a:lnTo>
                    <a:lnTo>
                      <a:pt x="58162" y="762505"/>
                    </a:lnTo>
                    <a:lnTo>
                      <a:pt x="58162" y="829979"/>
                    </a:lnTo>
                    <a:lnTo>
                      <a:pt x="58395" y="829979"/>
                    </a:lnTo>
                    <a:lnTo>
                      <a:pt x="58395" y="810378"/>
                    </a:lnTo>
                    <a:lnTo>
                      <a:pt x="58628" y="810378"/>
                    </a:lnTo>
                    <a:lnTo>
                      <a:pt x="58628" y="877846"/>
                    </a:lnTo>
                    <a:lnTo>
                      <a:pt x="58851" y="877846"/>
                    </a:lnTo>
                    <a:lnTo>
                      <a:pt x="58851" y="945320"/>
                    </a:lnTo>
                    <a:lnTo>
                      <a:pt x="59085" y="945320"/>
                    </a:lnTo>
                    <a:lnTo>
                      <a:pt x="59085" y="908188"/>
                    </a:lnTo>
                    <a:lnTo>
                      <a:pt x="59307" y="908188"/>
                    </a:lnTo>
                    <a:lnTo>
                      <a:pt x="59307" y="810378"/>
                    </a:lnTo>
                    <a:lnTo>
                      <a:pt x="59541" y="810378"/>
                    </a:lnTo>
                    <a:lnTo>
                      <a:pt x="59541" y="945320"/>
                    </a:lnTo>
                    <a:lnTo>
                      <a:pt x="59770" y="945320"/>
                    </a:lnTo>
                    <a:lnTo>
                      <a:pt x="59770" y="877846"/>
                    </a:lnTo>
                    <a:lnTo>
                      <a:pt x="59998" y="877846"/>
                    </a:lnTo>
                    <a:lnTo>
                      <a:pt x="59998" y="908188"/>
                    </a:lnTo>
                    <a:lnTo>
                      <a:pt x="60227" y="908188"/>
                    </a:lnTo>
                    <a:lnTo>
                      <a:pt x="60227" y="792845"/>
                    </a:lnTo>
                    <a:lnTo>
                      <a:pt x="60455" y="792845"/>
                    </a:lnTo>
                    <a:lnTo>
                      <a:pt x="60455" y="852194"/>
                    </a:lnTo>
                    <a:lnTo>
                      <a:pt x="60684" y="852194"/>
                    </a:lnTo>
                    <a:lnTo>
                      <a:pt x="60684" y="908188"/>
                    </a:lnTo>
                    <a:lnTo>
                      <a:pt x="61141" y="908188"/>
                    </a:lnTo>
                    <a:lnTo>
                      <a:pt x="61141" y="946724"/>
                    </a:lnTo>
                  </a:path>
                  <a:path w="2195829" h="946785">
                    <a:moveTo>
                      <a:pt x="61370" y="946724"/>
                    </a:moveTo>
                    <a:lnTo>
                      <a:pt x="61370" y="792845"/>
                    </a:lnTo>
                    <a:lnTo>
                      <a:pt x="61611" y="792845"/>
                    </a:lnTo>
                    <a:lnTo>
                      <a:pt x="61611" y="852194"/>
                    </a:lnTo>
                    <a:lnTo>
                      <a:pt x="61827" y="852194"/>
                    </a:lnTo>
                    <a:lnTo>
                      <a:pt x="61827" y="908188"/>
                    </a:lnTo>
                    <a:lnTo>
                      <a:pt x="62056" y="908188"/>
                    </a:lnTo>
                    <a:lnTo>
                      <a:pt x="62056" y="946724"/>
                    </a:lnTo>
                  </a:path>
                  <a:path w="2195829" h="946785">
                    <a:moveTo>
                      <a:pt x="62284" y="946724"/>
                    </a:moveTo>
                    <a:lnTo>
                      <a:pt x="62284" y="852194"/>
                    </a:lnTo>
                    <a:lnTo>
                      <a:pt x="62513" y="852194"/>
                    </a:lnTo>
                    <a:lnTo>
                      <a:pt x="62513" y="877846"/>
                    </a:lnTo>
                    <a:lnTo>
                      <a:pt x="62741" y="877846"/>
                    </a:lnTo>
                    <a:lnTo>
                      <a:pt x="62741" y="908188"/>
                    </a:lnTo>
                    <a:lnTo>
                      <a:pt x="62970" y="908188"/>
                    </a:lnTo>
                    <a:lnTo>
                      <a:pt x="62970" y="852194"/>
                    </a:lnTo>
                    <a:lnTo>
                      <a:pt x="63199" y="852194"/>
                    </a:lnTo>
                    <a:lnTo>
                      <a:pt x="63199" y="877846"/>
                    </a:lnTo>
                    <a:lnTo>
                      <a:pt x="63427" y="877846"/>
                    </a:lnTo>
                    <a:lnTo>
                      <a:pt x="63427" y="946724"/>
                    </a:lnTo>
                  </a:path>
                  <a:path w="2195829" h="946785">
                    <a:moveTo>
                      <a:pt x="63656" y="946724"/>
                    </a:moveTo>
                    <a:lnTo>
                      <a:pt x="63656" y="776991"/>
                    </a:lnTo>
                    <a:lnTo>
                      <a:pt x="63897" y="776991"/>
                    </a:lnTo>
                    <a:lnTo>
                      <a:pt x="63897" y="877846"/>
                    </a:lnTo>
                    <a:lnTo>
                      <a:pt x="64126" y="877846"/>
                    </a:lnTo>
                    <a:lnTo>
                      <a:pt x="64126" y="908188"/>
                    </a:lnTo>
                    <a:lnTo>
                      <a:pt x="64354" y="908188"/>
                    </a:lnTo>
                    <a:lnTo>
                      <a:pt x="64354" y="852194"/>
                    </a:lnTo>
                    <a:lnTo>
                      <a:pt x="64799" y="852194"/>
                    </a:lnTo>
                    <a:lnTo>
                      <a:pt x="64799" y="792845"/>
                    </a:lnTo>
                    <a:lnTo>
                      <a:pt x="65040" y="792845"/>
                    </a:lnTo>
                    <a:lnTo>
                      <a:pt x="65040" y="877846"/>
                    </a:lnTo>
                    <a:lnTo>
                      <a:pt x="65256" y="877846"/>
                    </a:lnTo>
                    <a:lnTo>
                      <a:pt x="65256" y="946724"/>
                    </a:lnTo>
                  </a:path>
                  <a:path w="2195829" h="946785">
                    <a:moveTo>
                      <a:pt x="65726" y="946724"/>
                    </a:moveTo>
                    <a:lnTo>
                      <a:pt x="65726" y="945320"/>
                    </a:lnTo>
                    <a:lnTo>
                      <a:pt x="65954" y="945320"/>
                    </a:lnTo>
                    <a:lnTo>
                      <a:pt x="65954" y="946724"/>
                    </a:lnTo>
                  </a:path>
                  <a:path w="2195829" h="946785">
                    <a:moveTo>
                      <a:pt x="66183" y="946724"/>
                    </a:moveTo>
                    <a:lnTo>
                      <a:pt x="66183" y="877846"/>
                    </a:lnTo>
                    <a:lnTo>
                      <a:pt x="66412" y="877846"/>
                    </a:lnTo>
                    <a:lnTo>
                      <a:pt x="66412" y="908188"/>
                    </a:lnTo>
                    <a:lnTo>
                      <a:pt x="66640" y="908188"/>
                    </a:lnTo>
                    <a:lnTo>
                      <a:pt x="66640" y="852194"/>
                    </a:lnTo>
                    <a:lnTo>
                      <a:pt x="66869" y="852194"/>
                    </a:lnTo>
                    <a:lnTo>
                      <a:pt x="66869" y="829979"/>
                    </a:lnTo>
                    <a:lnTo>
                      <a:pt x="67097" y="829979"/>
                    </a:lnTo>
                    <a:lnTo>
                      <a:pt x="67097" y="810378"/>
                    </a:lnTo>
                    <a:lnTo>
                      <a:pt x="67326" y="810378"/>
                    </a:lnTo>
                    <a:lnTo>
                      <a:pt x="67326" y="852194"/>
                    </a:lnTo>
                    <a:lnTo>
                      <a:pt x="67555" y="852194"/>
                    </a:lnTo>
                    <a:lnTo>
                      <a:pt x="67555" y="908188"/>
                    </a:lnTo>
                    <a:lnTo>
                      <a:pt x="68012" y="908188"/>
                    </a:lnTo>
                    <a:lnTo>
                      <a:pt x="68012" y="852194"/>
                    </a:lnTo>
                    <a:lnTo>
                      <a:pt x="68240" y="852194"/>
                    </a:lnTo>
                    <a:lnTo>
                      <a:pt x="68240" y="877846"/>
                    </a:lnTo>
                    <a:lnTo>
                      <a:pt x="68469" y="877846"/>
                    </a:lnTo>
                    <a:lnTo>
                      <a:pt x="68469" y="852194"/>
                    </a:lnTo>
                    <a:lnTo>
                      <a:pt x="68698" y="852194"/>
                    </a:lnTo>
                    <a:lnTo>
                      <a:pt x="68698" y="908188"/>
                    </a:lnTo>
                    <a:lnTo>
                      <a:pt x="68926" y="908188"/>
                    </a:lnTo>
                    <a:lnTo>
                      <a:pt x="68926" y="877846"/>
                    </a:lnTo>
                    <a:lnTo>
                      <a:pt x="69155" y="877846"/>
                    </a:lnTo>
                    <a:lnTo>
                      <a:pt x="69155" y="946724"/>
                    </a:lnTo>
                  </a:path>
                  <a:path w="2195829" h="946785">
                    <a:moveTo>
                      <a:pt x="69383" y="946724"/>
                    </a:moveTo>
                    <a:lnTo>
                      <a:pt x="69383" y="829979"/>
                    </a:lnTo>
                    <a:lnTo>
                      <a:pt x="69612" y="829979"/>
                    </a:lnTo>
                    <a:lnTo>
                      <a:pt x="69612" y="945320"/>
                    </a:lnTo>
                    <a:lnTo>
                      <a:pt x="69841" y="945320"/>
                    </a:lnTo>
                    <a:lnTo>
                      <a:pt x="69841" y="946724"/>
                    </a:lnTo>
                  </a:path>
                  <a:path w="2195829" h="946785">
                    <a:moveTo>
                      <a:pt x="70298" y="946724"/>
                    </a:moveTo>
                    <a:lnTo>
                      <a:pt x="70298" y="945320"/>
                    </a:lnTo>
                    <a:lnTo>
                      <a:pt x="70755" y="945320"/>
                    </a:lnTo>
                    <a:lnTo>
                      <a:pt x="70755" y="792845"/>
                    </a:lnTo>
                    <a:lnTo>
                      <a:pt x="70996" y="792845"/>
                    </a:lnTo>
                    <a:lnTo>
                      <a:pt x="70996" y="852194"/>
                    </a:lnTo>
                    <a:lnTo>
                      <a:pt x="71212" y="852194"/>
                    </a:lnTo>
                    <a:lnTo>
                      <a:pt x="71212" y="877846"/>
                    </a:lnTo>
                    <a:lnTo>
                      <a:pt x="71669" y="877846"/>
                    </a:lnTo>
                    <a:lnTo>
                      <a:pt x="71669" y="946724"/>
                    </a:lnTo>
                  </a:path>
                  <a:path w="2195829" h="946785">
                    <a:moveTo>
                      <a:pt x="71898" y="946724"/>
                    </a:moveTo>
                    <a:lnTo>
                      <a:pt x="71898" y="829979"/>
                    </a:lnTo>
                    <a:lnTo>
                      <a:pt x="72127" y="829979"/>
                    </a:lnTo>
                    <a:lnTo>
                      <a:pt x="72127" y="877846"/>
                    </a:lnTo>
                    <a:lnTo>
                      <a:pt x="72368" y="877846"/>
                    </a:lnTo>
                    <a:lnTo>
                      <a:pt x="72368" y="946724"/>
                    </a:lnTo>
                  </a:path>
                  <a:path w="2195829" h="946785">
                    <a:moveTo>
                      <a:pt x="72597" y="946724"/>
                    </a:moveTo>
                    <a:lnTo>
                      <a:pt x="72597" y="877846"/>
                    </a:lnTo>
                    <a:lnTo>
                      <a:pt x="72825" y="877846"/>
                    </a:lnTo>
                    <a:lnTo>
                      <a:pt x="72825" y="908188"/>
                    </a:lnTo>
                    <a:lnTo>
                      <a:pt x="73054" y="908188"/>
                    </a:lnTo>
                    <a:lnTo>
                      <a:pt x="73054" y="776991"/>
                    </a:lnTo>
                    <a:lnTo>
                      <a:pt x="73282" y="776991"/>
                    </a:lnTo>
                    <a:lnTo>
                      <a:pt x="73282" y="908188"/>
                    </a:lnTo>
                    <a:lnTo>
                      <a:pt x="73511" y="908188"/>
                    </a:lnTo>
                    <a:lnTo>
                      <a:pt x="73511" y="829979"/>
                    </a:lnTo>
                    <a:lnTo>
                      <a:pt x="73740" y="829979"/>
                    </a:lnTo>
                    <a:lnTo>
                      <a:pt x="73740" y="908188"/>
                    </a:lnTo>
                    <a:lnTo>
                      <a:pt x="73968" y="908188"/>
                    </a:lnTo>
                    <a:lnTo>
                      <a:pt x="73968" y="776991"/>
                    </a:lnTo>
                    <a:lnTo>
                      <a:pt x="74197" y="776991"/>
                    </a:lnTo>
                    <a:lnTo>
                      <a:pt x="74197" y="792845"/>
                    </a:lnTo>
                    <a:lnTo>
                      <a:pt x="74425" y="792845"/>
                    </a:lnTo>
                    <a:lnTo>
                      <a:pt x="74425" y="810378"/>
                    </a:lnTo>
                    <a:lnTo>
                      <a:pt x="74654" y="810378"/>
                    </a:lnTo>
                    <a:lnTo>
                      <a:pt x="74654" y="877846"/>
                    </a:lnTo>
                    <a:lnTo>
                      <a:pt x="74883" y="877846"/>
                    </a:lnTo>
                    <a:lnTo>
                      <a:pt x="74883" y="810378"/>
                    </a:lnTo>
                    <a:lnTo>
                      <a:pt x="75111" y="810378"/>
                    </a:lnTo>
                    <a:lnTo>
                      <a:pt x="75111" y="852194"/>
                    </a:lnTo>
                    <a:lnTo>
                      <a:pt x="75568" y="852194"/>
                    </a:lnTo>
                    <a:lnTo>
                      <a:pt x="75568" y="908188"/>
                    </a:lnTo>
                    <a:lnTo>
                      <a:pt x="75797" y="908188"/>
                    </a:lnTo>
                    <a:lnTo>
                      <a:pt x="75797" y="877846"/>
                    </a:lnTo>
                    <a:lnTo>
                      <a:pt x="76026" y="877846"/>
                    </a:lnTo>
                    <a:lnTo>
                      <a:pt x="76026" y="852194"/>
                    </a:lnTo>
                    <a:lnTo>
                      <a:pt x="76254" y="852194"/>
                    </a:lnTo>
                    <a:lnTo>
                      <a:pt x="76254" y="908188"/>
                    </a:lnTo>
                    <a:lnTo>
                      <a:pt x="76483" y="908188"/>
                    </a:lnTo>
                    <a:lnTo>
                      <a:pt x="76483" y="810378"/>
                    </a:lnTo>
                    <a:lnTo>
                      <a:pt x="76711" y="810378"/>
                    </a:lnTo>
                    <a:lnTo>
                      <a:pt x="76711" y="946724"/>
                    </a:lnTo>
                  </a:path>
                  <a:path w="2195829" h="946785">
                    <a:moveTo>
                      <a:pt x="76940" y="946724"/>
                    </a:moveTo>
                    <a:lnTo>
                      <a:pt x="76940" y="829979"/>
                    </a:lnTo>
                    <a:lnTo>
                      <a:pt x="77169" y="829979"/>
                    </a:lnTo>
                    <a:lnTo>
                      <a:pt x="77169" y="877846"/>
                    </a:lnTo>
                    <a:lnTo>
                      <a:pt x="77397" y="877846"/>
                    </a:lnTo>
                    <a:lnTo>
                      <a:pt x="77397" y="908188"/>
                    </a:lnTo>
                    <a:lnTo>
                      <a:pt x="77867" y="908188"/>
                    </a:lnTo>
                    <a:lnTo>
                      <a:pt x="77867" y="877846"/>
                    </a:lnTo>
                    <a:lnTo>
                      <a:pt x="78096" y="877846"/>
                    </a:lnTo>
                    <a:lnTo>
                      <a:pt x="78096" y="852194"/>
                    </a:lnTo>
                    <a:lnTo>
                      <a:pt x="78324" y="852194"/>
                    </a:lnTo>
                    <a:lnTo>
                      <a:pt x="78324" y="945320"/>
                    </a:lnTo>
                    <a:lnTo>
                      <a:pt x="78553" y="945320"/>
                    </a:lnTo>
                    <a:lnTo>
                      <a:pt x="78553" y="877846"/>
                    </a:lnTo>
                    <a:lnTo>
                      <a:pt x="78769" y="877846"/>
                    </a:lnTo>
                    <a:lnTo>
                      <a:pt x="78769" y="829979"/>
                    </a:lnTo>
                    <a:lnTo>
                      <a:pt x="79010" y="829979"/>
                    </a:lnTo>
                    <a:lnTo>
                      <a:pt x="79010" y="945320"/>
                    </a:lnTo>
                    <a:lnTo>
                      <a:pt x="79226" y="945320"/>
                    </a:lnTo>
                    <a:lnTo>
                      <a:pt x="79226" y="792845"/>
                    </a:lnTo>
                    <a:lnTo>
                      <a:pt x="79467" y="792845"/>
                    </a:lnTo>
                    <a:lnTo>
                      <a:pt x="79467" y="908188"/>
                    </a:lnTo>
                    <a:lnTo>
                      <a:pt x="79683" y="908188"/>
                    </a:lnTo>
                    <a:lnTo>
                      <a:pt x="79683" y="829979"/>
                    </a:lnTo>
                    <a:lnTo>
                      <a:pt x="79924" y="829979"/>
                    </a:lnTo>
                    <a:lnTo>
                      <a:pt x="79924" y="908188"/>
                    </a:lnTo>
                    <a:lnTo>
                      <a:pt x="80153" y="908188"/>
                    </a:lnTo>
                    <a:lnTo>
                      <a:pt x="80153" y="829979"/>
                    </a:lnTo>
                    <a:lnTo>
                      <a:pt x="80382" y="829979"/>
                    </a:lnTo>
                    <a:lnTo>
                      <a:pt x="80382" y="945320"/>
                    </a:lnTo>
                    <a:lnTo>
                      <a:pt x="80610" y="945320"/>
                    </a:lnTo>
                    <a:lnTo>
                      <a:pt x="80610" y="792845"/>
                    </a:lnTo>
                    <a:lnTo>
                      <a:pt x="80839" y="792845"/>
                    </a:lnTo>
                    <a:lnTo>
                      <a:pt x="80839" y="829979"/>
                    </a:lnTo>
                    <a:lnTo>
                      <a:pt x="81067" y="829979"/>
                    </a:lnTo>
                    <a:lnTo>
                      <a:pt x="81067" y="908188"/>
                    </a:lnTo>
                    <a:lnTo>
                      <a:pt x="81296" y="908188"/>
                    </a:lnTo>
                    <a:lnTo>
                      <a:pt x="81296" y="852194"/>
                    </a:lnTo>
                    <a:lnTo>
                      <a:pt x="81753" y="852194"/>
                    </a:lnTo>
                    <a:lnTo>
                      <a:pt x="81753" y="946724"/>
                    </a:lnTo>
                  </a:path>
                  <a:path w="2195829" h="946785">
                    <a:moveTo>
                      <a:pt x="82439" y="946724"/>
                    </a:moveTo>
                    <a:lnTo>
                      <a:pt x="82439" y="908188"/>
                    </a:lnTo>
                    <a:lnTo>
                      <a:pt x="82668" y="908188"/>
                    </a:lnTo>
                    <a:lnTo>
                      <a:pt x="82668" y="852194"/>
                    </a:lnTo>
                    <a:lnTo>
                      <a:pt x="83125" y="852194"/>
                    </a:lnTo>
                    <a:lnTo>
                      <a:pt x="83125" y="762505"/>
                    </a:lnTo>
                    <a:lnTo>
                      <a:pt x="83353" y="762505"/>
                    </a:lnTo>
                    <a:lnTo>
                      <a:pt x="83353" y="908188"/>
                    </a:lnTo>
                    <a:lnTo>
                      <a:pt x="83582" y="908188"/>
                    </a:lnTo>
                    <a:lnTo>
                      <a:pt x="83582" y="946724"/>
                    </a:lnTo>
                  </a:path>
                  <a:path w="2195829" h="946785">
                    <a:moveTo>
                      <a:pt x="83811" y="946724"/>
                    </a:moveTo>
                    <a:lnTo>
                      <a:pt x="83811" y="945320"/>
                    </a:lnTo>
                    <a:lnTo>
                      <a:pt x="84268" y="945320"/>
                    </a:lnTo>
                    <a:lnTo>
                      <a:pt x="84268" y="877846"/>
                    </a:lnTo>
                    <a:lnTo>
                      <a:pt x="84509" y="877846"/>
                    </a:lnTo>
                    <a:lnTo>
                      <a:pt x="84509" y="908188"/>
                    </a:lnTo>
                    <a:lnTo>
                      <a:pt x="84966" y="908188"/>
                    </a:lnTo>
                    <a:lnTo>
                      <a:pt x="84966" y="852194"/>
                    </a:lnTo>
                    <a:lnTo>
                      <a:pt x="85182" y="852194"/>
                    </a:lnTo>
                    <a:lnTo>
                      <a:pt x="85182" y="908188"/>
                    </a:lnTo>
                    <a:lnTo>
                      <a:pt x="85424" y="908188"/>
                    </a:lnTo>
                    <a:lnTo>
                      <a:pt x="85424" y="829979"/>
                    </a:lnTo>
                    <a:lnTo>
                      <a:pt x="85639" y="829979"/>
                    </a:lnTo>
                    <a:lnTo>
                      <a:pt x="85639" y="946724"/>
                    </a:lnTo>
                  </a:path>
                  <a:path w="2195829" h="946785">
                    <a:moveTo>
                      <a:pt x="85868" y="946724"/>
                    </a:moveTo>
                    <a:lnTo>
                      <a:pt x="85868" y="945320"/>
                    </a:lnTo>
                    <a:lnTo>
                      <a:pt x="86097" y="945320"/>
                    </a:lnTo>
                    <a:lnTo>
                      <a:pt x="86097" y="877846"/>
                    </a:lnTo>
                    <a:lnTo>
                      <a:pt x="86325" y="877846"/>
                    </a:lnTo>
                    <a:lnTo>
                      <a:pt x="86325" y="946724"/>
                    </a:lnTo>
                  </a:path>
                  <a:path w="2195829" h="946785">
                    <a:moveTo>
                      <a:pt x="86567" y="946724"/>
                    </a:moveTo>
                    <a:lnTo>
                      <a:pt x="86567" y="810378"/>
                    </a:lnTo>
                    <a:lnTo>
                      <a:pt x="86795" y="810378"/>
                    </a:lnTo>
                    <a:lnTo>
                      <a:pt x="86795" y="852194"/>
                    </a:lnTo>
                    <a:lnTo>
                      <a:pt x="87024" y="852194"/>
                    </a:lnTo>
                    <a:lnTo>
                      <a:pt x="87024" y="908188"/>
                    </a:lnTo>
                    <a:lnTo>
                      <a:pt x="87252" y="908188"/>
                    </a:lnTo>
                    <a:lnTo>
                      <a:pt x="87252" y="946724"/>
                    </a:lnTo>
                  </a:path>
                  <a:path w="2195829" h="946785">
                    <a:moveTo>
                      <a:pt x="87481" y="946724"/>
                    </a:moveTo>
                    <a:lnTo>
                      <a:pt x="87481" y="945320"/>
                    </a:lnTo>
                    <a:lnTo>
                      <a:pt x="87710" y="945320"/>
                    </a:lnTo>
                    <a:lnTo>
                      <a:pt x="87710" y="829979"/>
                    </a:lnTo>
                    <a:lnTo>
                      <a:pt x="87938" y="829979"/>
                    </a:lnTo>
                    <a:lnTo>
                      <a:pt x="87938" y="908188"/>
                    </a:lnTo>
                    <a:lnTo>
                      <a:pt x="88395" y="908188"/>
                    </a:lnTo>
                    <a:lnTo>
                      <a:pt x="88395" y="852194"/>
                    </a:lnTo>
                    <a:lnTo>
                      <a:pt x="88624" y="852194"/>
                    </a:lnTo>
                    <a:lnTo>
                      <a:pt x="88624" y="776991"/>
                    </a:lnTo>
                    <a:lnTo>
                      <a:pt x="88853" y="776991"/>
                    </a:lnTo>
                    <a:lnTo>
                      <a:pt x="88853" y="829979"/>
                    </a:lnTo>
                    <a:lnTo>
                      <a:pt x="89081" y="829979"/>
                    </a:lnTo>
                    <a:lnTo>
                      <a:pt x="89081" y="946724"/>
                    </a:lnTo>
                  </a:path>
                  <a:path w="2195829" h="946785">
                    <a:moveTo>
                      <a:pt x="89310" y="946724"/>
                    </a:moveTo>
                    <a:lnTo>
                      <a:pt x="89310" y="829979"/>
                    </a:lnTo>
                    <a:lnTo>
                      <a:pt x="89538" y="829979"/>
                    </a:lnTo>
                    <a:lnTo>
                      <a:pt x="89538" y="792845"/>
                    </a:lnTo>
                    <a:lnTo>
                      <a:pt x="89767" y="792845"/>
                    </a:lnTo>
                    <a:lnTo>
                      <a:pt x="89767" y="945320"/>
                    </a:lnTo>
                    <a:lnTo>
                      <a:pt x="90224" y="945320"/>
                    </a:lnTo>
                    <a:lnTo>
                      <a:pt x="90224" y="946724"/>
                    </a:lnTo>
                  </a:path>
                  <a:path w="2195829" h="946785">
                    <a:moveTo>
                      <a:pt x="90453" y="946724"/>
                    </a:moveTo>
                    <a:lnTo>
                      <a:pt x="90453" y="908188"/>
                    </a:lnTo>
                    <a:lnTo>
                      <a:pt x="90681" y="908188"/>
                    </a:lnTo>
                    <a:lnTo>
                      <a:pt x="90681" y="877846"/>
                    </a:lnTo>
                    <a:lnTo>
                      <a:pt x="90910" y="877846"/>
                    </a:lnTo>
                    <a:lnTo>
                      <a:pt x="90910" y="945320"/>
                    </a:lnTo>
                    <a:lnTo>
                      <a:pt x="91367" y="945320"/>
                    </a:lnTo>
                    <a:lnTo>
                      <a:pt x="91367" y="877846"/>
                    </a:lnTo>
                    <a:lnTo>
                      <a:pt x="91608" y="877846"/>
                    </a:lnTo>
                    <a:lnTo>
                      <a:pt x="91608" y="946724"/>
                    </a:lnTo>
                  </a:path>
                  <a:path w="2195829" h="946785">
                    <a:moveTo>
                      <a:pt x="91824" y="946724"/>
                    </a:moveTo>
                    <a:lnTo>
                      <a:pt x="91824" y="945320"/>
                    </a:lnTo>
                    <a:lnTo>
                      <a:pt x="92066" y="945320"/>
                    </a:lnTo>
                    <a:lnTo>
                      <a:pt x="92066" y="829979"/>
                    </a:lnTo>
                    <a:lnTo>
                      <a:pt x="92294" y="829979"/>
                    </a:lnTo>
                    <a:lnTo>
                      <a:pt x="92294" y="792845"/>
                    </a:lnTo>
                    <a:lnTo>
                      <a:pt x="92510" y="792845"/>
                    </a:lnTo>
                    <a:lnTo>
                      <a:pt x="92510" y="829979"/>
                    </a:lnTo>
                    <a:lnTo>
                      <a:pt x="92980" y="829979"/>
                    </a:lnTo>
                    <a:lnTo>
                      <a:pt x="92980" y="792845"/>
                    </a:lnTo>
                    <a:lnTo>
                      <a:pt x="93196" y="792845"/>
                    </a:lnTo>
                    <a:lnTo>
                      <a:pt x="93196" y="776991"/>
                    </a:lnTo>
                    <a:lnTo>
                      <a:pt x="93437" y="776991"/>
                    </a:lnTo>
                    <a:lnTo>
                      <a:pt x="93437" y="762505"/>
                    </a:lnTo>
                    <a:lnTo>
                      <a:pt x="93653" y="762505"/>
                    </a:lnTo>
                    <a:lnTo>
                      <a:pt x="93653" y="810378"/>
                    </a:lnTo>
                    <a:lnTo>
                      <a:pt x="93894" y="810378"/>
                    </a:lnTo>
                    <a:lnTo>
                      <a:pt x="93894" y="945320"/>
                    </a:lnTo>
                    <a:lnTo>
                      <a:pt x="94110" y="945320"/>
                    </a:lnTo>
                    <a:lnTo>
                      <a:pt x="94110" y="852194"/>
                    </a:lnTo>
                    <a:lnTo>
                      <a:pt x="94352" y="852194"/>
                    </a:lnTo>
                    <a:lnTo>
                      <a:pt x="94352" y="877846"/>
                    </a:lnTo>
                    <a:lnTo>
                      <a:pt x="94809" y="877846"/>
                    </a:lnTo>
                    <a:lnTo>
                      <a:pt x="94809" y="792845"/>
                    </a:lnTo>
                    <a:lnTo>
                      <a:pt x="95037" y="792845"/>
                    </a:lnTo>
                    <a:lnTo>
                      <a:pt x="95037" y="829979"/>
                    </a:lnTo>
                    <a:lnTo>
                      <a:pt x="95266" y="829979"/>
                    </a:lnTo>
                    <a:lnTo>
                      <a:pt x="95266" y="877846"/>
                    </a:lnTo>
                    <a:lnTo>
                      <a:pt x="95723" y="877846"/>
                    </a:lnTo>
                    <a:lnTo>
                      <a:pt x="95723" y="908188"/>
                    </a:lnTo>
                    <a:lnTo>
                      <a:pt x="95952" y="908188"/>
                    </a:lnTo>
                    <a:lnTo>
                      <a:pt x="95952" y="829979"/>
                    </a:lnTo>
                    <a:lnTo>
                      <a:pt x="96180" y="829979"/>
                    </a:lnTo>
                    <a:lnTo>
                      <a:pt x="96180" y="946724"/>
                    </a:lnTo>
                  </a:path>
                  <a:path w="2195829" h="946785">
                    <a:moveTo>
                      <a:pt x="96409" y="946724"/>
                    </a:moveTo>
                    <a:lnTo>
                      <a:pt x="96409" y="908188"/>
                    </a:lnTo>
                    <a:lnTo>
                      <a:pt x="96638" y="908188"/>
                    </a:lnTo>
                    <a:lnTo>
                      <a:pt x="96638" y="877846"/>
                    </a:lnTo>
                    <a:lnTo>
                      <a:pt x="96866" y="877846"/>
                    </a:lnTo>
                    <a:lnTo>
                      <a:pt x="96866" y="852194"/>
                    </a:lnTo>
                    <a:lnTo>
                      <a:pt x="97095" y="852194"/>
                    </a:lnTo>
                    <a:lnTo>
                      <a:pt x="97095" y="945320"/>
                    </a:lnTo>
                    <a:lnTo>
                      <a:pt x="97323" y="945320"/>
                    </a:lnTo>
                    <a:lnTo>
                      <a:pt x="97323" y="852194"/>
                    </a:lnTo>
                    <a:lnTo>
                      <a:pt x="97552" y="852194"/>
                    </a:lnTo>
                    <a:lnTo>
                      <a:pt x="97552" y="829979"/>
                    </a:lnTo>
                    <a:lnTo>
                      <a:pt x="97781" y="829979"/>
                    </a:lnTo>
                    <a:lnTo>
                      <a:pt x="97781" y="877846"/>
                    </a:lnTo>
                    <a:lnTo>
                      <a:pt x="98009" y="877846"/>
                    </a:lnTo>
                    <a:lnTo>
                      <a:pt x="98009" y="776991"/>
                    </a:lnTo>
                    <a:lnTo>
                      <a:pt x="98238" y="776991"/>
                    </a:lnTo>
                    <a:lnTo>
                      <a:pt x="98238" y="877846"/>
                    </a:lnTo>
                    <a:lnTo>
                      <a:pt x="98466" y="877846"/>
                    </a:lnTo>
                    <a:lnTo>
                      <a:pt x="98466" y="946724"/>
                    </a:lnTo>
                  </a:path>
                  <a:path w="2195829" h="946785">
                    <a:moveTo>
                      <a:pt x="98695" y="946724"/>
                    </a:moveTo>
                    <a:lnTo>
                      <a:pt x="98695" y="810378"/>
                    </a:lnTo>
                    <a:lnTo>
                      <a:pt x="98936" y="810378"/>
                    </a:lnTo>
                    <a:lnTo>
                      <a:pt x="98936" y="877846"/>
                    </a:lnTo>
                    <a:lnTo>
                      <a:pt x="99152" y="877846"/>
                    </a:lnTo>
                    <a:lnTo>
                      <a:pt x="99152" y="852194"/>
                    </a:lnTo>
                    <a:lnTo>
                      <a:pt x="99394" y="852194"/>
                    </a:lnTo>
                    <a:lnTo>
                      <a:pt x="99394" y="877846"/>
                    </a:lnTo>
                    <a:lnTo>
                      <a:pt x="99609" y="877846"/>
                    </a:lnTo>
                    <a:lnTo>
                      <a:pt x="99609" y="945320"/>
                    </a:lnTo>
                    <a:lnTo>
                      <a:pt x="99838" y="945320"/>
                    </a:lnTo>
                    <a:lnTo>
                      <a:pt x="99838" y="908188"/>
                    </a:lnTo>
                    <a:lnTo>
                      <a:pt x="100067" y="908188"/>
                    </a:lnTo>
                    <a:lnTo>
                      <a:pt x="100067" y="946724"/>
                    </a:lnTo>
                  </a:path>
                  <a:path w="2195829" h="946785">
                    <a:moveTo>
                      <a:pt x="100295" y="946724"/>
                    </a:moveTo>
                    <a:lnTo>
                      <a:pt x="100295" y="810378"/>
                    </a:lnTo>
                    <a:lnTo>
                      <a:pt x="100537" y="810378"/>
                    </a:lnTo>
                    <a:lnTo>
                      <a:pt x="100537" y="908188"/>
                    </a:lnTo>
                    <a:lnTo>
                      <a:pt x="100752" y="908188"/>
                    </a:lnTo>
                    <a:lnTo>
                      <a:pt x="100752" y="829979"/>
                    </a:lnTo>
                    <a:lnTo>
                      <a:pt x="100994" y="829979"/>
                    </a:lnTo>
                    <a:lnTo>
                      <a:pt x="100994" y="945320"/>
                    </a:lnTo>
                    <a:lnTo>
                      <a:pt x="101222" y="945320"/>
                    </a:lnTo>
                    <a:lnTo>
                      <a:pt x="101222" y="852194"/>
                    </a:lnTo>
                    <a:lnTo>
                      <a:pt x="101451" y="852194"/>
                    </a:lnTo>
                    <a:lnTo>
                      <a:pt x="101451" y="908188"/>
                    </a:lnTo>
                    <a:lnTo>
                      <a:pt x="101680" y="908188"/>
                    </a:lnTo>
                    <a:lnTo>
                      <a:pt x="101680" y="792845"/>
                    </a:lnTo>
                    <a:lnTo>
                      <a:pt x="102137" y="792845"/>
                    </a:lnTo>
                    <a:lnTo>
                      <a:pt x="102137" y="946724"/>
                    </a:lnTo>
                  </a:path>
                  <a:path w="2195829" h="946785">
                    <a:moveTo>
                      <a:pt x="102365" y="946724"/>
                    </a:moveTo>
                    <a:lnTo>
                      <a:pt x="102365" y="945320"/>
                    </a:lnTo>
                    <a:lnTo>
                      <a:pt x="102581" y="945320"/>
                    </a:lnTo>
                    <a:lnTo>
                      <a:pt x="102581" y="776991"/>
                    </a:lnTo>
                    <a:lnTo>
                      <a:pt x="102823" y="776991"/>
                    </a:lnTo>
                    <a:lnTo>
                      <a:pt x="102823" y="852194"/>
                    </a:lnTo>
                    <a:lnTo>
                      <a:pt x="103280" y="852194"/>
                    </a:lnTo>
                    <a:lnTo>
                      <a:pt x="103280" y="945320"/>
                    </a:lnTo>
                    <a:lnTo>
                      <a:pt x="103508" y="945320"/>
                    </a:lnTo>
                    <a:lnTo>
                      <a:pt x="103508" y="877846"/>
                    </a:lnTo>
                    <a:lnTo>
                      <a:pt x="103737" y="877846"/>
                    </a:lnTo>
                    <a:lnTo>
                      <a:pt x="103737" y="946724"/>
                    </a:lnTo>
                  </a:path>
                  <a:path w="2195829" h="946785">
                    <a:moveTo>
                      <a:pt x="103966" y="946724"/>
                    </a:moveTo>
                    <a:lnTo>
                      <a:pt x="103966" y="908188"/>
                    </a:lnTo>
                    <a:lnTo>
                      <a:pt x="104194" y="908188"/>
                    </a:lnTo>
                    <a:lnTo>
                      <a:pt x="104194" y="877846"/>
                    </a:lnTo>
                    <a:lnTo>
                      <a:pt x="104423" y="877846"/>
                    </a:lnTo>
                    <a:lnTo>
                      <a:pt x="104423" y="908188"/>
                    </a:lnTo>
                    <a:lnTo>
                      <a:pt x="104651" y="908188"/>
                    </a:lnTo>
                    <a:lnTo>
                      <a:pt x="104651" y="945320"/>
                    </a:lnTo>
                    <a:lnTo>
                      <a:pt x="104880" y="945320"/>
                    </a:lnTo>
                    <a:lnTo>
                      <a:pt x="104880" y="908188"/>
                    </a:lnTo>
                    <a:lnTo>
                      <a:pt x="105109" y="908188"/>
                    </a:lnTo>
                    <a:lnTo>
                      <a:pt x="105109" y="829979"/>
                    </a:lnTo>
                    <a:lnTo>
                      <a:pt x="105337" y="829979"/>
                    </a:lnTo>
                    <a:lnTo>
                      <a:pt x="105337" y="852194"/>
                    </a:lnTo>
                    <a:lnTo>
                      <a:pt x="105578" y="852194"/>
                    </a:lnTo>
                    <a:lnTo>
                      <a:pt x="105578" y="829979"/>
                    </a:lnTo>
                    <a:lnTo>
                      <a:pt x="105794" y="829979"/>
                    </a:lnTo>
                    <a:lnTo>
                      <a:pt x="105794" y="946724"/>
                    </a:lnTo>
                  </a:path>
                  <a:path w="2195829" h="946785">
                    <a:moveTo>
                      <a:pt x="106252" y="946724"/>
                    </a:moveTo>
                    <a:lnTo>
                      <a:pt x="106252" y="908188"/>
                    </a:lnTo>
                    <a:lnTo>
                      <a:pt x="106480" y="908188"/>
                    </a:lnTo>
                    <a:lnTo>
                      <a:pt x="106480" y="945320"/>
                    </a:lnTo>
                    <a:lnTo>
                      <a:pt x="106709" y="945320"/>
                    </a:lnTo>
                    <a:lnTo>
                      <a:pt x="106709" y="877846"/>
                    </a:lnTo>
                    <a:lnTo>
                      <a:pt x="106937" y="877846"/>
                    </a:lnTo>
                    <a:lnTo>
                      <a:pt x="106937" y="908188"/>
                    </a:lnTo>
                    <a:lnTo>
                      <a:pt x="107166" y="908188"/>
                    </a:lnTo>
                    <a:lnTo>
                      <a:pt x="107166" y="877846"/>
                    </a:lnTo>
                    <a:lnTo>
                      <a:pt x="107407" y="877846"/>
                    </a:lnTo>
                    <a:lnTo>
                      <a:pt x="107407" y="908188"/>
                    </a:lnTo>
                    <a:lnTo>
                      <a:pt x="107623" y="908188"/>
                    </a:lnTo>
                    <a:lnTo>
                      <a:pt x="107623" y="877846"/>
                    </a:lnTo>
                    <a:lnTo>
                      <a:pt x="107864" y="877846"/>
                    </a:lnTo>
                    <a:lnTo>
                      <a:pt x="107864" y="946724"/>
                    </a:lnTo>
                  </a:path>
                  <a:path w="2195829" h="946785">
                    <a:moveTo>
                      <a:pt x="108080" y="946724"/>
                    </a:moveTo>
                    <a:lnTo>
                      <a:pt x="108080" y="792845"/>
                    </a:lnTo>
                    <a:lnTo>
                      <a:pt x="108322" y="792845"/>
                    </a:lnTo>
                    <a:lnTo>
                      <a:pt x="108322" y="877846"/>
                    </a:lnTo>
                    <a:lnTo>
                      <a:pt x="108550" y="877846"/>
                    </a:lnTo>
                    <a:lnTo>
                      <a:pt x="108550" y="908188"/>
                    </a:lnTo>
                    <a:lnTo>
                      <a:pt x="108779" y="908188"/>
                    </a:lnTo>
                    <a:lnTo>
                      <a:pt x="108779" y="829979"/>
                    </a:lnTo>
                    <a:lnTo>
                      <a:pt x="109007" y="829979"/>
                    </a:lnTo>
                    <a:lnTo>
                      <a:pt x="109007" y="908188"/>
                    </a:lnTo>
                    <a:lnTo>
                      <a:pt x="109236" y="908188"/>
                    </a:lnTo>
                    <a:lnTo>
                      <a:pt x="109236" y="877846"/>
                    </a:lnTo>
                    <a:lnTo>
                      <a:pt x="109693" y="877846"/>
                    </a:lnTo>
                    <a:lnTo>
                      <a:pt x="109693" y="792845"/>
                    </a:lnTo>
                    <a:lnTo>
                      <a:pt x="109922" y="792845"/>
                    </a:lnTo>
                    <a:lnTo>
                      <a:pt x="109922" y="829979"/>
                    </a:lnTo>
                    <a:lnTo>
                      <a:pt x="110150" y="829979"/>
                    </a:lnTo>
                    <a:lnTo>
                      <a:pt x="110150" y="810378"/>
                    </a:lnTo>
                    <a:lnTo>
                      <a:pt x="110379" y="810378"/>
                    </a:lnTo>
                    <a:lnTo>
                      <a:pt x="110379" y="792845"/>
                    </a:lnTo>
                    <a:lnTo>
                      <a:pt x="110608" y="792845"/>
                    </a:lnTo>
                    <a:lnTo>
                      <a:pt x="110608" y="877846"/>
                    </a:lnTo>
                    <a:lnTo>
                      <a:pt x="110836" y="877846"/>
                    </a:lnTo>
                    <a:lnTo>
                      <a:pt x="110836" y="908188"/>
                    </a:lnTo>
                    <a:lnTo>
                      <a:pt x="111065" y="908188"/>
                    </a:lnTo>
                    <a:lnTo>
                      <a:pt x="111065" y="946724"/>
                    </a:lnTo>
                  </a:path>
                  <a:path w="2195829" h="946785">
                    <a:moveTo>
                      <a:pt x="111293" y="946724"/>
                    </a:moveTo>
                    <a:lnTo>
                      <a:pt x="111293" y="852194"/>
                    </a:lnTo>
                    <a:lnTo>
                      <a:pt x="111522" y="852194"/>
                    </a:lnTo>
                    <a:lnTo>
                      <a:pt x="111522" y="946724"/>
                    </a:lnTo>
                  </a:path>
                  <a:path w="2195829" h="946785">
                    <a:moveTo>
                      <a:pt x="111751" y="946724"/>
                    </a:moveTo>
                    <a:lnTo>
                      <a:pt x="111751" y="749185"/>
                    </a:lnTo>
                    <a:lnTo>
                      <a:pt x="111979" y="749185"/>
                    </a:lnTo>
                    <a:lnTo>
                      <a:pt x="111979" y="908188"/>
                    </a:lnTo>
                    <a:lnTo>
                      <a:pt x="112208" y="908188"/>
                    </a:lnTo>
                    <a:lnTo>
                      <a:pt x="112208" y="945320"/>
                    </a:lnTo>
                    <a:lnTo>
                      <a:pt x="112665" y="945320"/>
                    </a:lnTo>
                    <a:lnTo>
                      <a:pt x="112665" y="877846"/>
                    </a:lnTo>
                    <a:lnTo>
                      <a:pt x="112894" y="877846"/>
                    </a:lnTo>
                    <a:lnTo>
                      <a:pt x="112894" y="908188"/>
                    </a:lnTo>
                    <a:lnTo>
                      <a:pt x="113364" y="908188"/>
                    </a:lnTo>
                    <a:lnTo>
                      <a:pt x="113364" y="852194"/>
                    </a:lnTo>
                    <a:lnTo>
                      <a:pt x="113579" y="852194"/>
                    </a:lnTo>
                    <a:lnTo>
                      <a:pt x="113579" y="792845"/>
                    </a:lnTo>
                    <a:lnTo>
                      <a:pt x="113808" y="792845"/>
                    </a:lnTo>
                    <a:lnTo>
                      <a:pt x="113808" y="877846"/>
                    </a:lnTo>
                    <a:lnTo>
                      <a:pt x="114049" y="877846"/>
                    </a:lnTo>
                    <a:lnTo>
                      <a:pt x="114049" y="810378"/>
                    </a:lnTo>
                    <a:lnTo>
                      <a:pt x="114265" y="810378"/>
                    </a:lnTo>
                    <a:lnTo>
                      <a:pt x="114265" y="829979"/>
                    </a:lnTo>
                    <a:lnTo>
                      <a:pt x="114722" y="829979"/>
                    </a:lnTo>
                    <a:lnTo>
                      <a:pt x="114722" y="877846"/>
                    </a:lnTo>
                    <a:lnTo>
                      <a:pt x="114964" y="877846"/>
                    </a:lnTo>
                    <a:lnTo>
                      <a:pt x="114964" y="852194"/>
                    </a:lnTo>
                    <a:lnTo>
                      <a:pt x="115180" y="852194"/>
                    </a:lnTo>
                    <a:lnTo>
                      <a:pt x="115180" y="810378"/>
                    </a:lnTo>
                    <a:lnTo>
                      <a:pt x="115421" y="810378"/>
                    </a:lnTo>
                    <a:lnTo>
                      <a:pt x="115421" y="946724"/>
                    </a:lnTo>
                  </a:path>
                  <a:path w="2195829" h="946785">
                    <a:moveTo>
                      <a:pt x="115650" y="946724"/>
                    </a:moveTo>
                    <a:lnTo>
                      <a:pt x="115650" y="829979"/>
                    </a:lnTo>
                    <a:lnTo>
                      <a:pt x="115878" y="829979"/>
                    </a:lnTo>
                    <a:lnTo>
                      <a:pt x="115878" y="877846"/>
                    </a:lnTo>
                    <a:lnTo>
                      <a:pt x="116107" y="877846"/>
                    </a:lnTo>
                    <a:lnTo>
                      <a:pt x="116107" y="908188"/>
                    </a:lnTo>
                    <a:lnTo>
                      <a:pt x="116335" y="908188"/>
                    </a:lnTo>
                    <a:lnTo>
                      <a:pt x="116335" y="810378"/>
                    </a:lnTo>
                    <a:lnTo>
                      <a:pt x="116551" y="810378"/>
                    </a:lnTo>
                    <a:lnTo>
                      <a:pt x="116551" y="908188"/>
                    </a:lnTo>
                    <a:lnTo>
                      <a:pt x="116793" y="908188"/>
                    </a:lnTo>
                    <a:lnTo>
                      <a:pt x="116793" y="946724"/>
                    </a:lnTo>
                  </a:path>
                  <a:path w="2195829" h="946785">
                    <a:moveTo>
                      <a:pt x="117021" y="946724"/>
                    </a:moveTo>
                    <a:lnTo>
                      <a:pt x="117021" y="877846"/>
                    </a:lnTo>
                    <a:lnTo>
                      <a:pt x="117250" y="877846"/>
                    </a:lnTo>
                    <a:lnTo>
                      <a:pt x="117250" y="829979"/>
                    </a:lnTo>
                    <a:lnTo>
                      <a:pt x="117478" y="829979"/>
                    </a:lnTo>
                    <a:lnTo>
                      <a:pt x="117478" y="946724"/>
                    </a:lnTo>
                  </a:path>
                  <a:path w="2195829" h="946785">
                    <a:moveTo>
                      <a:pt x="117707" y="946724"/>
                    </a:moveTo>
                    <a:lnTo>
                      <a:pt x="117707" y="908188"/>
                    </a:lnTo>
                    <a:lnTo>
                      <a:pt x="117936" y="908188"/>
                    </a:lnTo>
                    <a:lnTo>
                      <a:pt x="117936" y="946724"/>
                    </a:lnTo>
                  </a:path>
                  <a:path w="2195829" h="946785">
                    <a:moveTo>
                      <a:pt x="118164" y="946724"/>
                    </a:moveTo>
                    <a:lnTo>
                      <a:pt x="118164" y="945320"/>
                    </a:lnTo>
                    <a:lnTo>
                      <a:pt x="118393" y="945320"/>
                    </a:lnTo>
                    <a:lnTo>
                      <a:pt x="118393" y="877846"/>
                    </a:lnTo>
                    <a:lnTo>
                      <a:pt x="118621" y="877846"/>
                    </a:lnTo>
                    <a:lnTo>
                      <a:pt x="118621" y="776991"/>
                    </a:lnTo>
                    <a:lnTo>
                      <a:pt x="118850" y="776991"/>
                    </a:lnTo>
                    <a:lnTo>
                      <a:pt x="118850" y="852194"/>
                    </a:lnTo>
                    <a:lnTo>
                      <a:pt x="119079" y="852194"/>
                    </a:lnTo>
                    <a:lnTo>
                      <a:pt x="119079" y="810378"/>
                    </a:lnTo>
                    <a:lnTo>
                      <a:pt x="119307" y="810378"/>
                    </a:lnTo>
                    <a:lnTo>
                      <a:pt x="119307" y="946724"/>
                    </a:lnTo>
                  </a:path>
                  <a:path w="2195829" h="946785">
                    <a:moveTo>
                      <a:pt x="119536" y="946724"/>
                    </a:moveTo>
                    <a:lnTo>
                      <a:pt x="119536" y="945320"/>
                    </a:lnTo>
                    <a:lnTo>
                      <a:pt x="119764" y="945320"/>
                    </a:lnTo>
                    <a:lnTo>
                      <a:pt x="119764" y="908188"/>
                    </a:lnTo>
                    <a:lnTo>
                      <a:pt x="120006" y="908188"/>
                    </a:lnTo>
                    <a:lnTo>
                      <a:pt x="120006" y="829979"/>
                    </a:lnTo>
                    <a:lnTo>
                      <a:pt x="120222" y="829979"/>
                    </a:lnTo>
                    <a:lnTo>
                      <a:pt x="120222" y="908188"/>
                    </a:lnTo>
                    <a:lnTo>
                      <a:pt x="120450" y="908188"/>
                    </a:lnTo>
                    <a:lnTo>
                      <a:pt x="120450" y="792845"/>
                    </a:lnTo>
                    <a:lnTo>
                      <a:pt x="120679" y="792845"/>
                    </a:lnTo>
                    <a:lnTo>
                      <a:pt x="120679" y="810378"/>
                    </a:lnTo>
                    <a:lnTo>
                      <a:pt x="120907" y="810378"/>
                    </a:lnTo>
                    <a:lnTo>
                      <a:pt x="120907" y="776991"/>
                    </a:lnTo>
                    <a:lnTo>
                      <a:pt x="121136" y="776991"/>
                    </a:lnTo>
                    <a:lnTo>
                      <a:pt x="121136" y="829979"/>
                    </a:lnTo>
                    <a:lnTo>
                      <a:pt x="121365" y="829979"/>
                    </a:lnTo>
                    <a:lnTo>
                      <a:pt x="121365" y="852194"/>
                    </a:lnTo>
                    <a:lnTo>
                      <a:pt x="121593" y="852194"/>
                    </a:lnTo>
                    <a:lnTo>
                      <a:pt x="121593" y="945320"/>
                    </a:lnTo>
                    <a:lnTo>
                      <a:pt x="121834" y="945320"/>
                    </a:lnTo>
                    <a:lnTo>
                      <a:pt x="121834" y="852194"/>
                    </a:lnTo>
                    <a:lnTo>
                      <a:pt x="122050" y="852194"/>
                    </a:lnTo>
                    <a:lnTo>
                      <a:pt x="122050" y="946724"/>
                    </a:lnTo>
                  </a:path>
                  <a:path w="2195829" h="946785">
                    <a:moveTo>
                      <a:pt x="122292" y="946724"/>
                    </a:moveTo>
                    <a:lnTo>
                      <a:pt x="122292" y="829979"/>
                    </a:lnTo>
                    <a:lnTo>
                      <a:pt x="122520" y="829979"/>
                    </a:lnTo>
                    <a:lnTo>
                      <a:pt x="122520" y="877846"/>
                    </a:lnTo>
                    <a:lnTo>
                      <a:pt x="122749" y="877846"/>
                    </a:lnTo>
                    <a:lnTo>
                      <a:pt x="122749" y="945320"/>
                    </a:lnTo>
                    <a:lnTo>
                      <a:pt x="122977" y="945320"/>
                    </a:lnTo>
                    <a:lnTo>
                      <a:pt x="122977" y="946724"/>
                    </a:lnTo>
                  </a:path>
                  <a:path w="2195829" h="946785">
                    <a:moveTo>
                      <a:pt x="123206" y="946724"/>
                    </a:moveTo>
                    <a:lnTo>
                      <a:pt x="123206" y="829979"/>
                    </a:lnTo>
                    <a:lnTo>
                      <a:pt x="123651" y="829979"/>
                    </a:lnTo>
                    <a:lnTo>
                      <a:pt x="123651" y="852194"/>
                    </a:lnTo>
                    <a:lnTo>
                      <a:pt x="123892" y="852194"/>
                    </a:lnTo>
                    <a:lnTo>
                      <a:pt x="123892" y="908188"/>
                    </a:lnTo>
                    <a:lnTo>
                      <a:pt x="124120" y="908188"/>
                    </a:lnTo>
                    <a:lnTo>
                      <a:pt x="124120" y="877846"/>
                    </a:lnTo>
                    <a:lnTo>
                      <a:pt x="124349" y="877846"/>
                    </a:lnTo>
                    <a:lnTo>
                      <a:pt x="124349" y="946724"/>
                    </a:lnTo>
                  </a:path>
                  <a:path w="2195829" h="946785">
                    <a:moveTo>
                      <a:pt x="124578" y="946724"/>
                    </a:moveTo>
                    <a:lnTo>
                      <a:pt x="124578" y="877846"/>
                    </a:lnTo>
                    <a:lnTo>
                      <a:pt x="124806" y="877846"/>
                    </a:lnTo>
                    <a:lnTo>
                      <a:pt x="124806" y="908188"/>
                    </a:lnTo>
                    <a:lnTo>
                      <a:pt x="125035" y="908188"/>
                    </a:lnTo>
                    <a:lnTo>
                      <a:pt x="125035" y="945320"/>
                    </a:lnTo>
                    <a:lnTo>
                      <a:pt x="125263" y="945320"/>
                    </a:lnTo>
                    <a:lnTo>
                      <a:pt x="125263" y="810378"/>
                    </a:lnTo>
                    <a:lnTo>
                      <a:pt x="125492" y="810378"/>
                    </a:lnTo>
                    <a:lnTo>
                      <a:pt x="125492" y="762505"/>
                    </a:lnTo>
                    <a:lnTo>
                      <a:pt x="125721" y="762505"/>
                    </a:lnTo>
                    <a:lnTo>
                      <a:pt x="125721" y="946724"/>
                    </a:lnTo>
                  </a:path>
                  <a:path w="2195829" h="946785">
                    <a:moveTo>
                      <a:pt x="126406" y="946724"/>
                    </a:moveTo>
                    <a:lnTo>
                      <a:pt x="126406" y="908188"/>
                    </a:lnTo>
                    <a:lnTo>
                      <a:pt x="126635" y="908188"/>
                    </a:lnTo>
                    <a:lnTo>
                      <a:pt x="126635" y="810378"/>
                    </a:lnTo>
                    <a:lnTo>
                      <a:pt x="126864" y="810378"/>
                    </a:lnTo>
                    <a:lnTo>
                      <a:pt x="126864" y="908188"/>
                    </a:lnTo>
                    <a:lnTo>
                      <a:pt x="127092" y="908188"/>
                    </a:lnTo>
                    <a:lnTo>
                      <a:pt x="127092" y="946724"/>
                    </a:lnTo>
                  </a:path>
                  <a:path w="2195829" h="946785">
                    <a:moveTo>
                      <a:pt x="127549" y="946724"/>
                    </a:moveTo>
                    <a:lnTo>
                      <a:pt x="127549" y="945320"/>
                    </a:lnTo>
                    <a:lnTo>
                      <a:pt x="127778" y="945320"/>
                    </a:lnTo>
                    <a:lnTo>
                      <a:pt x="127778" y="877846"/>
                    </a:lnTo>
                    <a:lnTo>
                      <a:pt x="128007" y="877846"/>
                    </a:lnTo>
                    <a:lnTo>
                      <a:pt x="128007" y="908188"/>
                    </a:lnTo>
                    <a:lnTo>
                      <a:pt x="128235" y="908188"/>
                    </a:lnTo>
                    <a:lnTo>
                      <a:pt x="128235" y="829979"/>
                    </a:lnTo>
                    <a:lnTo>
                      <a:pt x="128692" y="829979"/>
                    </a:lnTo>
                    <a:lnTo>
                      <a:pt x="128692" y="877846"/>
                    </a:lnTo>
                    <a:lnTo>
                      <a:pt x="129150" y="877846"/>
                    </a:lnTo>
                    <a:lnTo>
                      <a:pt x="129150" y="946724"/>
                    </a:lnTo>
                  </a:path>
                  <a:path w="2195829" h="946785">
                    <a:moveTo>
                      <a:pt x="129620" y="946724"/>
                    </a:moveTo>
                    <a:lnTo>
                      <a:pt x="129620" y="945320"/>
                    </a:lnTo>
                    <a:lnTo>
                      <a:pt x="129848" y="945320"/>
                    </a:lnTo>
                    <a:lnTo>
                      <a:pt x="129848" y="946724"/>
                    </a:lnTo>
                  </a:path>
                  <a:path w="2195829" h="946785">
                    <a:moveTo>
                      <a:pt x="130077" y="946724"/>
                    </a:moveTo>
                    <a:lnTo>
                      <a:pt x="130077" y="810378"/>
                    </a:lnTo>
                    <a:lnTo>
                      <a:pt x="130293" y="810378"/>
                    </a:lnTo>
                    <a:lnTo>
                      <a:pt x="130293" y="945320"/>
                    </a:lnTo>
                    <a:lnTo>
                      <a:pt x="130534" y="945320"/>
                    </a:lnTo>
                    <a:lnTo>
                      <a:pt x="130534" y="877846"/>
                    </a:lnTo>
                    <a:lnTo>
                      <a:pt x="130991" y="877846"/>
                    </a:lnTo>
                    <a:lnTo>
                      <a:pt x="130991" y="852194"/>
                    </a:lnTo>
                    <a:lnTo>
                      <a:pt x="131677" y="852194"/>
                    </a:lnTo>
                    <a:lnTo>
                      <a:pt x="131677" y="877846"/>
                    </a:lnTo>
                    <a:lnTo>
                      <a:pt x="131906" y="877846"/>
                    </a:lnTo>
                    <a:lnTo>
                      <a:pt x="131906" y="792845"/>
                    </a:lnTo>
                    <a:lnTo>
                      <a:pt x="132134" y="792845"/>
                    </a:lnTo>
                    <a:lnTo>
                      <a:pt x="132134" y="946724"/>
                    </a:lnTo>
                  </a:path>
                  <a:path w="2195829" h="946785">
                    <a:moveTo>
                      <a:pt x="132363" y="946724"/>
                    </a:moveTo>
                    <a:lnTo>
                      <a:pt x="132363" y="908188"/>
                    </a:lnTo>
                    <a:lnTo>
                      <a:pt x="132591" y="908188"/>
                    </a:lnTo>
                    <a:lnTo>
                      <a:pt x="132591" y="810378"/>
                    </a:lnTo>
                    <a:lnTo>
                      <a:pt x="132820" y="810378"/>
                    </a:lnTo>
                    <a:lnTo>
                      <a:pt x="132820" y="946724"/>
                    </a:lnTo>
                  </a:path>
                  <a:path w="2195829" h="946785">
                    <a:moveTo>
                      <a:pt x="133049" y="946724"/>
                    </a:moveTo>
                    <a:lnTo>
                      <a:pt x="133049" y="945320"/>
                    </a:lnTo>
                    <a:lnTo>
                      <a:pt x="133277" y="945320"/>
                    </a:lnTo>
                    <a:lnTo>
                      <a:pt x="133277" y="908188"/>
                    </a:lnTo>
                    <a:lnTo>
                      <a:pt x="133506" y="908188"/>
                    </a:lnTo>
                    <a:lnTo>
                      <a:pt x="133506" y="852194"/>
                    </a:lnTo>
                    <a:lnTo>
                      <a:pt x="133734" y="852194"/>
                    </a:lnTo>
                    <a:lnTo>
                      <a:pt x="133734" y="946724"/>
                    </a:lnTo>
                  </a:path>
                  <a:path w="2195829" h="946785">
                    <a:moveTo>
                      <a:pt x="133963" y="946724"/>
                    </a:moveTo>
                    <a:lnTo>
                      <a:pt x="133963" y="810378"/>
                    </a:lnTo>
                    <a:lnTo>
                      <a:pt x="134420" y="810378"/>
                    </a:lnTo>
                    <a:lnTo>
                      <a:pt x="134420" y="852194"/>
                    </a:lnTo>
                    <a:lnTo>
                      <a:pt x="134877" y="852194"/>
                    </a:lnTo>
                    <a:lnTo>
                      <a:pt x="134877" y="829979"/>
                    </a:lnTo>
                    <a:lnTo>
                      <a:pt x="135106" y="829979"/>
                    </a:lnTo>
                    <a:lnTo>
                      <a:pt x="135106" y="762505"/>
                    </a:lnTo>
                    <a:lnTo>
                      <a:pt x="135563" y="762505"/>
                    </a:lnTo>
                    <a:lnTo>
                      <a:pt x="135563" y="829979"/>
                    </a:lnTo>
                    <a:lnTo>
                      <a:pt x="135792" y="829979"/>
                    </a:lnTo>
                    <a:lnTo>
                      <a:pt x="135792" y="877846"/>
                    </a:lnTo>
                    <a:lnTo>
                      <a:pt x="136020" y="877846"/>
                    </a:lnTo>
                    <a:lnTo>
                      <a:pt x="136020" y="908188"/>
                    </a:lnTo>
                    <a:lnTo>
                      <a:pt x="136262" y="908188"/>
                    </a:lnTo>
                    <a:lnTo>
                      <a:pt x="136262" y="776991"/>
                    </a:lnTo>
                    <a:lnTo>
                      <a:pt x="136490" y="776991"/>
                    </a:lnTo>
                    <a:lnTo>
                      <a:pt x="136490" y="792845"/>
                    </a:lnTo>
                    <a:lnTo>
                      <a:pt x="136719" y="792845"/>
                    </a:lnTo>
                    <a:lnTo>
                      <a:pt x="136719" y="776991"/>
                    </a:lnTo>
                    <a:lnTo>
                      <a:pt x="136947" y="776991"/>
                    </a:lnTo>
                    <a:lnTo>
                      <a:pt x="136947" y="762505"/>
                    </a:lnTo>
                    <a:lnTo>
                      <a:pt x="137176" y="762505"/>
                    </a:lnTo>
                    <a:lnTo>
                      <a:pt x="137176" y="829979"/>
                    </a:lnTo>
                    <a:lnTo>
                      <a:pt x="137405" y="829979"/>
                    </a:lnTo>
                    <a:lnTo>
                      <a:pt x="137405" y="776991"/>
                    </a:lnTo>
                    <a:lnTo>
                      <a:pt x="137621" y="776991"/>
                    </a:lnTo>
                    <a:lnTo>
                      <a:pt x="137621" y="762505"/>
                    </a:lnTo>
                    <a:lnTo>
                      <a:pt x="137862" y="762505"/>
                    </a:lnTo>
                    <a:lnTo>
                      <a:pt x="137862" y="810378"/>
                    </a:lnTo>
                    <a:lnTo>
                      <a:pt x="138078" y="810378"/>
                    </a:lnTo>
                    <a:lnTo>
                      <a:pt x="138078" y="714636"/>
                    </a:lnTo>
                    <a:lnTo>
                      <a:pt x="138319" y="714636"/>
                    </a:lnTo>
                    <a:lnTo>
                      <a:pt x="138319" y="736852"/>
                    </a:lnTo>
                    <a:lnTo>
                      <a:pt x="139005" y="736852"/>
                    </a:lnTo>
                    <a:lnTo>
                      <a:pt x="139005" y="686042"/>
                    </a:lnTo>
                    <a:lnTo>
                      <a:pt x="139233" y="686042"/>
                    </a:lnTo>
                    <a:lnTo>
                      <a:pt x="139233" y="810378"/>
                    </a:lnTo>
                    <a:lnTo>
                      <a:pt x="139462" y="810378"/>
                    </a:lnTo>
                    <a:lnTo>
                      <a:pt x="139462" y="686042"/>
                    </a:lnTo>
                    <a:lnTo>
                      <a:pt x="139691" y="686042"/>
                    </a:lnTo>
                    <a:lnTo>
                      <a:pt x="139691" y="714636"/>
                    </a:lnTo>
                    <a:lnTo>
                      <a:pt x="139919" y="714636"/>
                    </a:lnTo>
                    <a:lnTo>
                      <a:pt x="139919" y="725377"/>
                    </a:lnTo>
                    <a:lnTo>
                      <a:pt x="140148" y="725377"/>
                    </a:lnTo>
                    <a:lnTo>
                      <a:pt x="140148" y="677504"/>
                    </a:lnTo>
                    <a:lnTo>
                      <a:pt x="140376" y="677504"/>
                    </a:lnTo>
                    <a:lnTo>
                      <a:pt x="140376" y="704546"/>
                    </a:lnTo>
                    <a:lnTo>
                      <a:pt x="140605" y="704546"/>
                    </a:lnTo>
                    <a:lnTo>
                      <a:pt x="140605" y="633853"/>
                    </a:lnTo>
                    <a:lnTo>
                      <a:pt x="140834" y="633853"/>
                    </a:lnTo>
                    <a:lnTo>
                      <a:pt x="140834" y="677504"/>
                    </a:lnTo>
                    <a:lnTo>
                      <a:pt x="141062" y="677504"/>
                    </a:lnTo>
                    <a:lnTo>
                      <a:pt x="141062" y="686042"/>
                    </a:lnTo>
                    <a:lnTo>
                      <a:pt x="141291" y="686042"/>
                    </a:lnTo>
                    <a:lnTo>
                      <a:pt x="141291" y="627567"/>
                    </a:lnTo>
                    <a:lnTo>
                      <a:pt x="141519" y="627567"/>
                    </a:lnTo>
                    <a:lnTo>
                      <a:pt x="141519" y="654253"/>
                    </a:lnTo>
                    <a:lnTo>
                      <a:pt x="141748" y="654253"/>
                    </a:lnTo>
                    <a:lnTo>
                      <a:pt x="141748" y="762505"/>
                    </a:lnTo>
                    <a:lnTo>
                      <a:pt x="141977" y="762505"/>
                    </a:lnTo>
                    <a:lnTo>
                      <a:pt x="141977" y="686042"/>
                    </a:lnTo>
                    <a:lnTo>
                      <a:pt x="142205" y="686042"/>
                    </a:lnTo>
                    <a:lnTo>
                      <a:pt x="142205" y="704546"/>
                    </a:lnTo>
                    <a:lnTo>
                      <a:pt x="142434" y="704546"/>
                    </a:lnTo>
                    <a:lnTo>
                      <a:pt x="142434" y="615676"/>
                    </a:lnTo>
                    <a:lnTo>
                      <a:pt x="142662" y="615676"/>
                    </a:lnTo>
                    <a:lnTo>
                      <a:pt x="142662" y="654253"/>
                    </a:lnTo>
                    <a:lnTo>
                      <a:pt x="142904" y="654253"/>
                    </a:lnTo>
                    <a:lnTo>
                      <a:pt x="142904" y="736852"/>
                    </a:lnTo>
                    <a:lnTo>
                      <a:pt x="143120" y="736852"/>
                    </a:lnTo>
                    <a:lnTo>
                      <a:pt x="143120" y="669387"/>
                    </a:lnTo>
                    <a:lnTo>
                      <a:pt x="143361" y="669387"/>
                    </a:lnTo>
                    <a:lnTo>
                      <a:pt x="143361" y="610035"/>
                    </a:lnTo>
                    <a:lnTo>
                      <a:pt x="143577" y="610035"/>
                    </a:lnTo>
                    <a:lnTo>
                      <a:pt x="143577" y="615676"/>
                    </a:lnTo>
                    <a:lnTo>
                      <a:pt x="143818" y="615676"/>
                    </a:lnTo>
                    <a:lnTo>
                      <a:pt x="143818" y="669387"/>
                    </a:lnTo>
                    <a:lnTo>
                      <a:pt x="144047" y="669387"/>
                    </a:lnTo>
                    <a:lnTo>
                      <a:pt x="144047" y="677504"/>
                    </a:lnTo>
                    <a:lnTo>
                      <a:pt x="144263" y="677504"/>
                    </a:lnTo>
                    <a:lnTo>
                      <a:pt x="144263" y="647167"/>
                    </a:lnTo>
                    <a:lnTo>
                      <a:pt x="144504" y="647167"/>
                    </a:lnTo>
                    <a:lnTo>
                      <a:pt x="144504" y="615676"/>
                    </a:lnTo>
                    <a:lnTo>
                      <a:pt x="144720" y="615676"/>
                    </a:lnTo>
                    <a:lnTo>
                      <a:pt x="144720" y="599295"/>
                    </a:lnTo>
                    <a:lnTo>
                      <a:pt x="144961" y="599295"/>
                    </a:lnTo>
                    <a:lnTo>
                      <a:pt x="144961" y="633853"/>
                    </a:lnTo>
                    <a:lnTo>
                      <a:pt x="145190" y="633853"/>
                    </a:lnTo>
                    <a:lnTo>
                      <a:pt x="145190" y="661649"/>
                    </a:lnTo>
                    <a:lnTo>
                      <a:pt x="145418" y="661649"/>
                    </a:lnTo>
                    <a:lnTo>
                      <a:pt x="145418" y="695036"/>
                    </a:lnTo>
                    <a:lnTo>
                      <a:pt x="145647" y="695036"/>
                    </a:lnTo>
                    <a:lnTo>
                      <a:pt x="145647" y="647167"/>
                    </a:lnTo>
                    <a:lnTo>
                      <a:pt x="145876" y="647167"/>
                    </a:lnTo>
                    <a:lnTo>
                      <a:pt x="145876" y="627567"/>
                    </a:lnTo>
                    <a:lnTo>
                      <a:pt x="146104" y="627567"/>
                    </a:lnTo>
                    <a:lnTo>
                      <a:pt x="146104" y="621520"/>
                    </a:lnTo>
                    <a:lnTo>
                      <a:pt x="146333" y="621520"/>
                    </a:lnTo>
                    <a:lnTo>
                      <a:pt x="146333" y="669387"/>
                    </a:lnTo>
                    <a:lnTo>
                      <a:pt x="146561" y="669387"/>
                    </a:lnTo>
                    <a:lnTo>
                      <a:pt x="146561" y="594180"/>
                    </a:lnTo>
                    <a:lnTo>
                      <a:pt x="146790" y="594180"/>
                    </a:lnTo>
                    <a:lnTo>
                      <a:pt x="146790" y="615676"/>
                    </a:lnTo>
                    <a:lnTo>
                      <a:pt x="147019" y="615676"/>
                    </a:lnTo>
                    <a:lnTo>
                      <a:pt x="147019" y="686042"/>
                    </a:lnTo>
                    <a:lnTo>
                      <a:pt x="147247" y="686042"/>
                    </a:lnTo>
                    <a:lnTo>
                      <a:pt x="147247" y="647167"/>
                    </a:lnTo>
                    <a:lnTo>
                      <a:pt x="147476" y="647167"/>
                    </a:lnTo>
                    <a:lnTo>
                      <a:pt x="147476" y="677504"/>
                    </a:lnTo>
                    <a:lnTo>
                      <a:pt x="147704" y="677504"/>
                    </a:lnTo>
                    <a:lnTo>
                      <a:pt x="147704" y="714636"/>
                    </a:lnTo>
                    <a:lnTo>
                      <a:pt x="147933" y="714636"/>
                    </a:lnTo>
                    <a:lnTo>
                      <a:pt x="147933" y="677504"/>
                    </a:lnTo>
                    <a:lnTo>
                      <a:pt x="148162" y="677504"/>
                    </a:lnTo>
                    <a:lnTo>
                      <a:pt x="148162" y="749185"/>
                    </a:lnTo>
                    <a:lnTo>
                      <a:pt x="148390" y="749185"/>
                    </a:lnTo>
                    <a:lnTo>
                      <a:pt x="148390" y="677504"/>
                    </a:lnTo>
                    <a:lnTo>
                      <a:pt x="148619" y="677504"/>
                    </a:lnTo>
                    <a:lnTo>
                      <a:pt x="148619" y="669387"/>
                    </a:lnTo>
                    <a:lnTo>
                      <a:pt x="148847" y="669387"/>
                    </a:lnTo>
                    <a:lnTo>
                      <a:pt x="148847" y="736852"/>
                    </a:lnTo>
                    <a:lnTo>
                      <a:pt x="149076" y="736852"/>
                    </a:lnTo>
                    <a:lnTo>
                      <a:pt x="149076" y="749185"/>
                    </a:lnTo>
                    <a:lnTo>
                      <a:pt x="149990" y="749185"/>
                    </a:lnTo>
                    <a:lnTo>
                      <a:pt x="149990" y="762505"/>
                    </a:lnTo>
                    <a:lnTo>
                      <a:pt x="150219" y="762505"/>
                    </a:lnTo>
                    <a:lnTo>
                      <a:pt x="150219" y="736852"/>
                    </a:lnTo>
                    <a:lnTo>
                      <a:pt x="150460" y="736852"/>
                    </a:lnTo>
                    <a:lnTo>
                      <a:pt x="150460" y="792845"/>
                    </a:lnTo>
                    <a:lnTo>
                      <a:pt x="150689" y="792845"/>
                    </a:lnTo>
                    <a:lnTo>
                      <a:pt x="150689" y="736852"/>
                    </a:lnTo>
                    <a:lnTo>
                      <a:pt x="150917" y="736852"/>
                    </a:lnTo>
                    <a:lnTo>
                      <a:pt x="150917" y="877846"/>
                    </a:lnTo>
                    <a:lnTo>
                      <a:pt x="151146" y="877846"/>
                    </a:lnTo>
                    <a:lnTo>
                      <a:pt x="151146" y="829979"/>
                    </a:lnTo>
                    <a:lnTo>
                      <a:pt x="151375" y="829979"/>
                    </a:lnTo>
                    <a:lnTo>
                      <a:pt x="151375" y="877846"/>
                    </a:lnTo>
                    <a:lnTo>
                      <a:pt x="151591" y="877846"/>
                    </a:lnTo>
                    <a:lnTo>
                      <a:pt x="151591" y="852194"/>
                    </a:lnTo>
                    <a:lnTo>
                      <a:pt x="151832" y="852194"/>
                    </a:lnTo>
                    <a:lnTo>
                      <a:pt x="151832" y="762505"/>
                    </a:lnTo>
                    <a:lnTo>
                      <a:pt x="152048" y="762505"/>
                    </a:lnTo>
                    <a:lnTo>
                      <a:pt x="152048" y="810378"/>
                    </a:lnTo>
                    <a:lnTo>
                      <a:pt x="152289" y="810378"/>
                    </a:lnTo>
                    <a:lnTo>
                      <a:pt x="152289" y="776991"/>
                    </a:lnTo>
                    <a:lnTo>
                      <a:pt x="152505" y="776991"/>
                    </a:lnTo>
                    <a:lnTo>
                      <a:pt x="152505" y="792845"/>
                    </a:lnTo>
                    <a:lnTo>
                      <a:pt x="152746" y="792845"/>
                    </a:lnTo>
                    <a:lnTo>
                      <a:pt x="152746" y="852194"/>
                    </a:lnTo>
                    <a:lnTo>
                      <a:pt x="152975" y="852194"/>
                    </a:lnTo>
                    <a:lnTo>
                      <a:pt x="152975" y="776991"/>
                    </a:lnTo>
                    <a:lnTo>
                      <a:pt x="153203" y="776991"/>
                    </a:lnTo>
                    <a:lnTo>
                      <a:pt x="153203" y="829979"/>
                    </a:lnTo>
                    <a:lnTo>
                      <a:pt x="153432" y="829979"/>
                    </a:lnTo>
                    <a:lnTo>
                      <a:pt x="153432" y="762505"/>
                    </a:lnTo>
                    <a:lnTo>
                      <a:pt x="153661" y="762505"/>
                    </a:lnTo>
                    <a:lnTo>
                      <a:pt x="153661" y="945320"/>
                    </a:lnTo>
                    <a:lnTo>
                      <a:pt x="153889" y="945320"/>
                    </a:lnTo>
                    <a:lnTo>
                      <a:pt x="153889" y="852194"/>
                    </a:lnTo>
                    <a:lnTo>
                      <a:pt x="154118" y="852194"/>
                    </a:lnTo>
                    <a:lnTo>
                      <a:pt x="154118" y="908188"/>
                    </a:lnTo>
                    <a:lnTo>
                      <a:pt x="154575" y="908188"/>
                    </a:lnTo>
                    <a:lnTo>
                      <a:pt x="154575" y="829979"/>
                    </a:lnTo>
                    <a:lnTo>
                      <a:pt x="154804" y="829979"/>
                    </a:lnTo>
                    <a:lnTo>
                      <a:pt x="154804" y="810378"/>
                    </a:lnTo>
                    <a:lnTo>
                      <a:pt x="155032" y="810378"/>
                    </a:lnTo>
                    <a:lnTo>
                      <a:pt x="155032" y="829979"/>
                    </a:lnTo>
                    <a:lnTo>
                      <a:pt x="155261" y="829979"/>
                    </a:lnTo>
                    <a:lnTo>
                      <a:pt x="155261" y="852194"/>
                    </a:lnTo>
                    <a:lnTo>
                      <a:pt x="155489" y="852194"/>
                    </a:lnTo>
                    <a:lnTo>
                      <a:pt x="155489" y="776991"/>
                    </a:lnTo>
                    <a:lnTo>
                      <a:pt x="155718" y="776991"/>
                    </a:lnTo>
                    <a:lnTo>
                      <a:pt x="155718" y="877846"/>
                    </a:lnTo>
                    <a:lnTo>
                      <a:pt x="155947" y="877846"/>
                    </a:lnTo>
                    <a:lnTo>
                      <a:pt x="155947" y="852194"/>
                    </a:lnTo>
                    <a:lnTo>
                      <a:pt x="156175" y="852194"/>
                    </a:lnTo>
                    <a:lnTo>
                      <a:pt x="156175" y="792845"/>
                    </a:lnTo>
                    <a:lnTo>
                      <a:pt x="156632" y="792845"/>
                    </a:lnTo>
                    <a:lnTo>
                      <a:pt x="156632" y="877846"/>
                    </a:lnTo>
                    <a:lnTo>
                      <a:pt x="156861" y="877846"/>
                    </a:lnTo>
                    <a:lnTo>
                      <a:pt x="156861" y="908188"/>
                    </a:lnTo>
                    <a:lnTo>
                      <a:pt x="157331" y="908188"/>
                    </a:lnTo>
                    <a:lnTo>
                      <a:pt x="157331" y="877846"/>
                    </a:lnTo>
                    <a:lnTo>
                      <a:pt x="157547" y="877846"/>
                    </a:lnTo>
                    <a:lnTo>
                      <a:pt x="157547" y="852194"/>
                    </a:lnTo>
                    <a:lnTo>
                      <a:pt x="157788" y="852194"/>
                    </a:lnTo>
                    <a:lnTo>
                      <a:pt x="157788" y="877846"/>
                    </a:lnTo>
                    <a:lnTo>
                      <a:pt x="158004" y="877846"/>
                    </a:lnTo>
                    <a:lnTo>
                      <a:pt x="158004" y="829979"/>
                    </a:lnTo>
                    <a:lnTo>
                      <a:pt x="158233" y="829979"/>
                    </a:lnTo>
                    <a:lnTo>
                      <a:pt x="158233" y="908188"/>
                    </a:lnTo>
                    <a:lnTo>
                      <a:pt x="158474" y="908188"/>
                    </a:lnTo>
                    <a:lnTo>
                      <a:pt x="158474" y="852194"/>
                    </a:lnTo>
                    <a:lnTo>
                      <a:pt x="158690" y="852194"/>
                    </a:lnTo>
                    <a:lnTo>
                      <a:pt x="158690" y="877846"/>
                    </a:lnTo>
                    <a:lnTo>
                      <a:pt x="158931" y="877846"/>
                    </a:lnTo>
                    <a:lnTo>
                      <a:pt x="158931" y="852194"/>
                    </a:lnTo>
                    <a:lnTo>
                      <a:pt x="159160" y="852194"/>
                    </a:lnTo>
                    <a:lnTo>
                      <a:pt x="159160" y="810378"/>
                    </a:lnTo>
                    <a:lnTo>
                      <a:pt x="159388" y="810378"/>
                    </a:lnTo>
                    <a:lnTo>
                      <a:pt x="159388" y="877846"/>
                    </a:lnTo>
                    <a:lnTo>
                      <a:pt x="159617" y="877846"/>
                    </a:lnTo>
                    <a:lnTo>
                      <a:pt x="159617" y="946724"/>
                    </a:lnTo>
                  </a:path>
                  <a:path w="2195829" h="946785">
                    <a:moveTo>
                      <a:pt x="159846" y="946724"/>
                    </a:moveTo>
                    <a:lnTo>
                      <a:pt x="159846" y="945320"/>
                    </a:lnTo>
                    <a:lnTo>
                      <a:pt x="160074" y="945320"/>
                    </a:lnTo>
                    <a:lnTo>
                      <a:pt x="160074" y="877846"/>
                    </a:lnTo>
                    <a:lnTo>
                      <a:pt x="160303" y="877846"/>
                    </a:lnTo>
                    <a:lnTo>
                      <a:pt x="160303" y="945320"/>
                    </a:lnTo>
                    <a:lnTo>
                      <a:pt x="160531" y="945320"/>
                    </a:lnTo>
                    <a:lnTo>
                      <a:pt x="160531" y="877846"/>
                    </a:lnTo>
                    <a:lnTo>
                      <a:pt x="160760" y="877846"/>
                    </a:lnTo>
                    <a:lnTo>
                      <a:pt x="160760" y="946724"/>
                    </a:lnTo>
                  </a:path>
                  <a:path w="2195829" h="946785">
                    <a:moveTo>
                      <a:pt x="160989" y="946724"/>
                    </a:moveTo>
                    <a:lnTo>
                      <a:pt x="160989" y="852194"/>
                    </a:lnTo>
                    <a:lnTo>
                      <a:pt x="161217" y="852194"/>
                    </a:lnTo>
                    <a:lnTo>
                      <a:pt x="161217" y="810378"/>
                    </a:lnTo>
                    <a:lnTo>
                      <a:pt x="161446" y="810378"/>
                    </a:lnTo>
                    <a:lnTo>
                      <a:pt x="161446" y="945320"/>
                    </a:lnTo>
                    <a:lnTo>
                      <a:pt x="161674" y="945320"/>
                    </a:lnTo>
                    <a:lnTo>
                      <a:pt x="161674" y="908188"/>
                    </a:lnTo>
                    <a:lnTo>
                      <a:pt x="162360" y="908188"/>
                    </a:lnTo>
                    <a:lnTo>
                      <a:pt x="162360" y="877846"/>
                    </a:lnTo>
                    <a:lnTo>
                      <a:pt x="162589" y="877846"/>
                    </a:lnTo>
                    <a:lnTo>
                      <a:pt x="162589" y="946724"/>
                    </a:lnTo>
                  </a:path>
                  <a:path w="2195829" h="946785">
                    <a:moveTo>
                      <a:pt x="163275" y="946724"/>
                    </a:moveTo>
                    <a:lnTo>
                      <a:pt x="163275" y="908188"/>
                    </a:lnTo>
                    <a:lnTo>
                      <a:pt x="163503" y="908188"/>
                    </a:lnTo>
                    <a:lnTo>
                      <a:pt x="163503" y="877846"/>
                    </a:lnTo>
                    <a:lnTo>
                      <a:pt x="163732" y="877846"/>
                    </a:lnTo>
                    <a:lnTo>
                      <a:pt x="163732" y="852194"/>
                    </a:lnTo>
                    <a:lnTo>
                      <a:pt x="163973" y="852194"/>
                    </a:lnTo>
                    <a:lnTo>
                      <a:pt x="163973" y="877846"/>
                    </a:lnTo>
                    <a:lnTo>
                      <a:pt x="164189" y="877846"/>
                    </a:lnTo>
                    <a:lnTo>
                      <a:pt x="164189" y="852194"/>
                    </a:lnTo>
                    <a:lnTo>
                      <a:pt x="164430" y="852194"/>
                    </a:lnTo>
                    <a:lnTo>
                      <a:pt x="164430" y="810378"/>
                    </a:lnTo>
                    <a:lnTo>
                      <a:pt x="164646" y="810378"/>
                    </a:lnTo>
                    <a:lnTo>
                      <a:pt x="164646" y="946724"/>
                    </a:lnTo>
                  </a:path>
                  <a:path w="2195829" h="946785">
                    <a:moveTo>
                      <a:pt x="164887" y="946724"/>
                    </a:moveTo>
                    <a:lnTo>
                      <a:pt x="164887" y="877846"/>
                    </a:lnTo>
                    <a:lnTo>
                      <a:pt x="165116" y="877846"/>
                    </a:lnTo>
                    <a:lnTo>
                      <a:pt x="165116" y="908188"/>
                    </a:lnTo>
                    <a:lnTo>
                      <a:pt x="165332" y="908188"/>
                    </a:lnTo>
                    <a:lnTo>
                      <a:pt x="165332" y="946724"/>
                    </a:lnTo>
                  </a:path>
                  <a:path w="2195829" h="946785">
                    <a:moveTo>
                      <a:pt x="165802" y="946724"/>
                    </a:moveTo>
                    <a:lnTo>
                      <a:pt x="165802" y="945320"/>
                    </a:lnTo>
                    <a:lnTo>
                      <a:pt x="166018" y="945320"/>
                    </a:lnTo>
                    <a:lnTo>
                      <a:pt x="166018" y="852194"/>
                    </a:lnTo>
                    <a:lnTo>
                      <a:pt x="166259" y="852194"/>
                    </a:lnTo>
                    <a:lnTo>
                      <a:pt x="166259" y="945320"/>
                    </a:lnTo>
                    <a:lnTo>
                      <a:pt x="166716" y="945320"/>
                    </a:lnTo>
                    <a:lnTo>
                      <a:pt x="166716" y="852194"/>
                    </a:lnTo>
                    <a:lnTo>
                      <a:pt x="166945" y="852194"/>
                    </a:lnTo>
                    <a:lnTo>
                      <a:pt x="166945" y="946724"/>
                    </a:lnTo>
                  </a:path>
                  <a:path w="2195829" h="946785">
                    <a:moveTo>
                      <a:pt x="167173" y="946724"/>
                    </a:moveTo>
                    <a:lnTo>
                      <a:pt x="167173" y="908188"/>
                    </a:lnTo>
                    <a:lnTo>
                      <a:pt x="167402" y="908188"/>
                    </a:lnTo>
                    <a:lnTo>
                      <a:pt x="167402" y="945320"/>
                    </a:lnTo>
                    <a:lnTo>
                      <a:pt x="167631" y="945320"/>
                    </a:lnTo>
                    <a:lnTo>
                      <a:pt x="167631" y="946724"/>
                    </a:lnTo>
                  </a:path>
                  <a:path w="2195829" h="946785">
                    <a:moveTo>
                      <a:pt x="167859" y="946724"/>
                    </a:moveTo>
                    <a:lnTo>
                      <a:pt x="167859" y="829979"/>
                    </a:lnTo>
                    <a:lnTo>
                      <a:pt x="168088" y="829979"/>
                    </a:lnTo>
                    <a:lnTo>
                      <a:pt x="168088" y="945320"/>
                    </a:lnTo>
                    <a:lnTo>
                      <a:pt x="168316" y="945320"/>
                    </a:lnTo>
                    <a:lnTo>
                      <a:pt x="168316" y="776991"/>
                    </a:lnTo>
                    <a:lnTo>
                      <a:pt x="168545" y="776991"/>
                    </a:lnTo>
                    <a:lnTo>
                      <a:pt x="168545" y="946724"/>
                    </a:lnTo>
                  </a:path>
                  <a:path w="2195829" h="946785">
                    <a:moveTo>
                      <a:pt x="168774" y="946724"/>
                    </a:moveTo>
                    <a:lnTo>
                      <a:pt x="168774" y="945320"/>
                    </a:lnTo>
                    <a:lnTo>
                      <a:pt x="169002" y="945320"/>
                    </a:lnTo>
                    <a:lnTo>
                      <a:pt x="169002" y="908188"/>
                    </a:lnTo>
                    <a:lnTo>
                      <a:pt x="169231" y="908188"/>
                    </a:lnTo>
                    <a:lnTo>
                      <a:pt x="169231" y="946724"/>
                    </a:lnTo>
                  </a:path>
                  <a:path w="2195829" h="946785">
                    <a:moveTo>
                      <a:pt x="169688" y="946724"/>
                    </a:moveTo>
                    <a:lnTo>
                      <a:pt x="169688" y="908188"/>
                    </a:lnTo>
                    <a:lnTo>
                      <a:pt x="169917" y="908188"/>
                    </a:lnTo>
                    <a:lnTo>
                      <a:pt x="169917" y="945320"/>
                    </a:lnTo>
                    <a:lnTo>
                      <a:pt x="170145" y="945320"/>
                    </a:lnTo>
                    <a:lnTo>
                      <a:pt x="170145" y="946724"/>
                    </a:lnTo>
                  </a:path>
                  <a:path w="2195829" h="946785">
                    <a:moveTo>
                      <a:pt x="171060" y="946724"/>
                    </a:moveTo>
                    <a:lnTo>
                      <a:pt x="171060" y="908188"/>
                    </a:lnTo>
                    <a:lnTo>
                      <a:pt x="171288" y="908188"/>
                    </a:lnTo>
                    <a:lnTo>
                      <a:pt x="171288" y="829979"/>
                    </a:lnTo>
                    <a:lnTo>
                      <a:pt x="171517" y="829979"/>
                    </a:lnTo>
                    <a:lnTo>
                      <a:pt x="171517" y="946724"/>
                    </a:lnTo>
                  </a:path>
                  <a:path w="2195829" h="946785">
                    <a:moveTo>
                      <a:pt x="171758" y="946724"/>
                    </a:moveTo>
                    <a:lnTo>
                      <a:pt x="171758" y="908188"/>
                    </a:lnTo>
                    <a:lnTo>
                      <a:pt x="172660" y="908188"/>
                    </a:lnTo>
                    <a:lnTo>
                      <a:pt x="172660" y="946724"/>
                    </a:lnTo>
                  </a:path>
                  <a:path w="2195829" h="946785">
                    <a:moveTo>
                      <a:pt x="172901" y="946724"/>
                    </a:moveTo>
                    <a:lnTo>
                      <a:pt x="172901" y="945320"/>
                    </a:lnTo>
                    <a:lnTo>
                      <a:pt x="173117" y="945320"/>
                    </a:lnTo>
                    <a:lnTo>
                      <a:pt x="173117" y="829979"/>
                    </a:lnTo>
                    <a:lnTo>
                      <a:pt x="173358" y="829979"/>
                    </a:lnTo>
                    <a:lnTo>
                      <a:pt x="173358" y="946724"/>
                    </a:lnTo>
                  </a:path>
                  <a:path w="2195829" h="946785">
                    <a:moveTo>
                      <a:pt x="173587" y="946724"/>
                    </a:moveTo>
                    <a:lnTo>
                      <a:pt x="173587" y="945320"/>
                    </a:lnTo>
                    <a:lnTo>
                      <a:pt x="173816" y="945320"/>
                    </a:lnTo>
                    <a:lnTo>
                      <a:pt x="173816" y="877846"/>
                    </a:lnTo>
                    <a:lnTo>
                      <a:pt x="174044" y="877846"/>
                    </a:lnTo>
                    <a:lnTo>
                      <a:pt x="174044" y="829979"/>
                    </a:lnTo>
                    <a:lnTo>
                      <a:pt x="174273" y="829979"/>
                    </a:lnTo>
                    <a:lnTo>
                      <a:pt x="174273" y="852194"/>
                    </a:lnTo>
                    <a:lnTo>
                      <a:pt x="174501" y="852194"/>
                    </a:lnTo>
                    <a:lnTo>
                      <a:pt x="174501" y="877846"/>
                    </a:lnTo>
                    <a:lnTo>
                      <a:pt x="174959" y="877846"/>
                    </a:lnTo>
                    <a:lnTo>
                      <a:pt x="174959" y="829979"/>
                    </a:lnTo>
                    <a:lnTo>
                      <a:pt x="175187" y="829979"/>
                    </a:lnTo>
                    <a:lnTo>
                      <a:pt x="175187" y="852194"/>
                    </a:lnTo>
                    <a:lnTo>
                      <a:pt x="175416" y="852194"/>
                    </a:lnTo>
                    <a:lnTo>
                      <a:pt x="175416" y="829979"/>
                    </a:lnTo>
                    <a:lnTo>
                      <a:pt x="175644" y="829979"/>
                    </a:lnTo>
                    <a:lnTo>
                      <a:pt x="175644" y="908188"/>
                    </a:lnTo>
                    <a:lnTo>
                      <a:pt x="176102" y="908188"/>
                    </a:lnTo>
                    <a:lnTo>
                      <a:pt x="176102" y="945320"/>
                    </a:lnTo>
                    <a:lnTo>
                      <a:pt x="176330" y="945320"/>
                    </a:lnTo>
                    <a:lnTo>
                      <a:pt x="176330" y="908188"/>
                    </a:lnTo>
                    <a:lnTo>
                      <a:pt x="176559" y="908188"/>
                    </a:lnTo>
                    <a:lnTo>
                      <a:pt x="176559" y="946724"/>
                    </a:lnTo>
                  </a:path>
                  <a:path w="2195829" h="946785">
                    <a:moveTo>
                      <a:pt x="177016" y="946724"/>
                    </a:moveTo>
                    <a:lnTo>
                      <a:pt x="177016" y="945320"/>
                    </a:lnTo>
                    <a:lnTo>
                      <a:pt x="177473" y="945320"/>
                    </a:lnTo>
                    <a:lnTo>
                      <a:pt x="177473" y="946724"/>
                    </a:lnTo>
                  </a:path>
                  <a:path w="2195829" h="946785">
                    <a:moveTo>
                      <a:pt x="177702" y="946724"/>
                    </a:moveTo>
                    <a:lnTo>
                      <a:pt x="177702" y="945320"/>
                    </a:lnTo>
                    <a:lnTo>
                      <a:pt x="177943" y="945320"/>
                    </a:lnTo>
                    <a:lnTo>
                      <a:pt x="177943" y="792845"/>
                    </a:lnTo>
                    <a:lnTo>
                      <a:pt x="178159" y="792845"/>
                    </a:lnTo>
                    <a:lnTo>
                      <a:pt x="178159" y="829979"/>
                    </a:lnTo>
                    <a:lnTo>
                      <a:pt x="178400" y="829979"/>
                    </a:lnTo>
                    <a:lnTo>
                      <a:pt x="178400" y="792845"/>
                    </a:lnTo>
                    <a:lnTo>
                      <a:pt x="178616" y="792845"/>
                    </a:lnTo>
                    <a:lnTo>
                      <a:pt x="178616" y="946724"/>
                    </a:lnTo>
                  </a:path>
                  <a:path w="2195829" h="946785">
                    <a:moveTo>
                      <a:pt x="179073" y="946724"/>
                    </a:moveTo>
                    <a:lnTo>
                      <a:pt x="179073" y="852194"/>
                    </a:lnTo>
                    <a:lnTo>
                      <a:pt x="179302" y="852194"/>
                    </a:lnTo>
                    <a:lnTo>
                      <a:pt x="179302" y="810378"/>
                    </a:lnTo>
                    <a:lnTo>
                      <a:pt x="179531" y="810378"/>
                    </a:lnTo>
                    <a:lnTo>
                      <a:pt x="179531" y="946724"/>
                    </a:lnTo>
                  </a:path>
                  <a:path w="2195829" h="946785">
                    <a:moveTo>
                      <a:pt x="179988" y="946724"/>
                    </a:moveTo>
                    <a:lnTo>
                      <a:pt x="179988" y="908188"/>
                    </a:lnTo>
                    <a:lnTo>
                      <a:pt x="180229" y="908188"/>
                    </a:lnTo>
                    <a:lnTo>
                      <a:pt x="180229" y="946724"/>
                    </a:lnTo>
                  </a:path>
                  <a:path w="2195829" h="946785">
                    <a:moveTo>
                      <a:pt x="180458" y="946724"/>
                    </a:moveTo>
                    <a:lnTo>
                      <a:pt x="180458" y="852194"/>
                    </a:lnTo>
                    <a:lnTo>
                      <a:pt x="180686" y="852194"/>
                    </a:lnTo>
                    <a:lnTo>
                      <a:pt x="180686" y="946724"/>
                    </a:lnTo>
                  </a:path>
                  <a:path w="2195829" h="946785">
                    <a:moveTo>
                      <a:pt x="180915" y="946724"/>
                    </a:moveTo>
                    <a:lnTo>
                      <a:pt x="180915" y="877846"/>
                    </a:lnTo>
                    <a:lnTo>
                      <a:pt x="181143" y="877846"/>
                    </a:lnTo>
                    <a:lnTo>
                      <a:pt x="181143" y="945320"/>
                    </a:lnTo>
                    <a:lnTo>
                      <a:pt x="181372" y="945320"/>
                    </a:lnTo>
                    <a:lnTo>
                      <a:pt x="181372" y="946724"/>
                    </a:lnTo>
                  </a:path>
                  <a:path w="2195829" h="946785">
                    <a:moveTo>
                      <a:pt x="181601" y="946724"/>
                    </a:moveTo>
                    <a:lnTo>
                      <a:pt x="181601" y="945320"/>
                    </a:lnTo>
                    <a:lnTo>
                      <a:pt x="181829" y="945320"/>
                    </a:lnTo>
                    <a:lnTo>
                      <a:pt x="181829" y="946724"/>
                    </a:lnTo>
                  </a:path>
                  <a:path w="2195829" h="946785">
                    <a:moveTo>
                      <a:pt x="182045" y="946724"/>
                    </a:moveTo>
                    <a:lnTo>
                      <a:pt x="182045" y="877846"/>
                    </a:lnTo>
                    <a:lnTo>
                      <a:pt x="182286" y="877846"/>
                    </a:lnTo>
                    <a:lnTo>
                      <a:pt x="182286" y="852194"/>
                    </a:lnTo>
                    <a:lnTo>
                      <a:pt x="182744" y="852194"/>
                    </a:lnTo>
                    <a:lnTo>
                      <a:pt x="182744" y="945320"/>
                    </a:lnTo>
                    <a:lnTo>
                      <a:pt x="182972" y="945320"/>
                    </a:lnTo>
                    <a:lnTo>
                      <a:pt x="182972" y="946724"/>
                    </a:lnTo>
                  </a:path>
                  <a:path w="2195829" h="946785">
                    <a:moveTo>
                      <a:pt x="183201" y="946724"/>
                    </a:moveTo>
                    <a:lnTo>
                      <a:pt x="183201" y="877846"/>
                    </a:lnTo>
                    <a:lnTo>
                      <a:pt x="183429" y="877846"/>
                    </a:lnTo>
                    <a:lnTo>
                      <a:pt x="183429" y="829979"/>
                    </a:lnTo>
                    <a:lnTo>
                      <a:pt x="183658" y="829979"/>
                    </a:lnTo>
                    <a:lnTo>
                      <a:pt x="183658" y="877846"/>
                    </a:lnTo>
                    <a:lnTo>
                      <a:pt x="183887" y="877846"/>
                    </a:lnTo>
                    <a:lnTo>
                      <a:pt x="183887" y="946724"/>
                    </a:lnTo>
                  </a:path>
                  <a:path w="2195829" h="946785">
                    <a:moveTo>
                      <a:pt x="184115" y="946724"/>
                    </a:moveTo>
                    <a:lnTo>
                      <a:pt x="184115" y="908188"/>
                    </a:lnTo>
                    <a:lnTo>
                      <a:pt x="184344" y="908188"/>
                    </a:lnTo>
                    <a:lnTo>
                      <a:pt x="184344" y="946724"/>
                    </a:lnTo>
                  </a:path>
                  <a:path w="2195829" h="946785">
                    <a:moveTo>
                      <a:pt x="184572" y="946724"/>
                    </a:moveTo>
                    <a:lnTo>
                      <a:pt x="184572" y="852194"/>
                    </a:lnTo>
                    <a:lnTo>
                      <a:pt x="184801" y="852194"/>
                    </a:lnTo>
                    <a:lnTo>
                      <a:pt x="184801" y="877846"/>
                    </a:lnTo>
                    <a:lnTo>
                      <a:pt x="185030" y="877846"/>
                    </a:lnTo>
                    <a:lnTo>
                      <a:pt x="185030" y="946724"/>
                    </a:lnTo>
                  </a:path>
                  <a:path w="2195829" h="946785">
                    <a:moveTo>
                      <a:pt x="185258" y="946724"/>
                    </a:moveTo>
                    <a:lnTo>
                      <a:pt x="185258" y="852194"/>
                    </a:lnTo>
                    <a:lnTo>
                      <a:pt x="185487" y="852194"/>
                    </a:lnTo>
                    <a:lnTo>
                      <a:pt x="185487" y="829979"/>
                    </a:lnTo>
                    <a:lnTo>
                      <a:pt x="185715" y="829979"/>
                    </a:lnTo>
                    <a:lnTo>
                      <a:pt x="185715" y="946724"/>
                    </a:lnTo>
                  </a:path>
                  <a:path w="2195829" h="946785">
                    <a:moveTo>
                      <a:pt x="185944" y="946724"/>
                    </a:moveTo>
                    <a:lnTo>
                      <a:pt x="185944" y="908188"/>
                    </a:lnTo>
                    <a:lnTo>
                      <a:pt x="186173" y="908188"/>
                    </a:lnTo>
                    <a:lnTo>
                      <a:pt x="186173" y="945320"/>
                    </a:lnTo>
                    <a:lnTo>
                      <a:pt x="186401" y="945320"/>
                    </a:lnTo>
                    <a:lnTo>
                      <a:pt x="186401" y="877846"/>
                    </a:lnTo>
                    <a:lnTo>
                      <a:pt x="186630" y="877846"/>
                    </a:lnTo>
                    <a:lnTo>
                      <a:pt x="186630" y="946724"/>
                    </a:lnTo>
                  </a:path>
                  <a:path w="2195829" h="946785">
                    <a:moveTo>
                      <a:pt x="186871" y="946724"/>
                    </a:moveTo>
                    <a:lnTo>
                      <a:pt x="186871" y="908188"/>
                    </a:lnTo>
                    <a:lnTo>
                      <a:pt x="187087" y="908188"/>
                    </a:lnTo>
                    <a:lnTo>
                      <a:pt x="187087" y="945320"/>
                    </a:lnTo>
                    <a:lnTo>
                      <a:pt x="187328" y="945320"/>
                    </a:lnTo>
                    <a:lnTo>
                      <a:pt x="187328" y="946724"/>
                    </a:lnTo>
                  </a:path>
                  <a:path w="2195829" h="946785">
                    <a:moveTo>
                      <a:pt x="187544" y="946724"/>
                    </a:moveTo>
                    <a:lnTo>
                      <a:pt x="187544" y="829979"/>
                    </a:lnTo>
                    <a:lnTo>
                      <a:pt x="187786" y="829979"/>
                    </a:lnTo>
                    <a:lnTo>
                      <a:pt x="187786" y="946724"/>
                    </a:lnTo>
                  </a:path>
                  <a:path w="2195829" h="946785">
                    <a:moveTo>
                      <a:pt x="188014" y="946724"/>
                    </a:moveTo>
                    <a:lnTo>
                      <a:pt x="188014" y="852194"/>
                    </a:lnTo>
                    <a:lnTo>
                      <a:pt x="188243" y="852194"/>
                    </a:lnTo>
                    <a:lnTo>
                      <a:pt x="188243" y="877846"/>
                    </a:lnTo>
                    <a:lnTo>
                      <a:pt x="188471" y="877846"/>
                    </a:lnTo>
                    <a:lnTo>
                      <a:pt x="188471" y="908188"/>
                    </a:lnTo>
                    <a:lnTo>
                      <a:pt x="188700" y="908188"/>
                    </a:lnTo>
                    <a:lnTo>
                      <a:pt x="188700" y="945320"/>
                    </a:lnTo>
                    <a:lnTo>
                      <a:pt x="188929" y="945320"/>
                    </a:lnTo>
                    <a:lnTo>
                      <a:pt x="188929" y="877846"/>
                    </a:lnTo>
                    <a:lnTo>
                      <a:pt x="189157" y="877846"/>
                    </a:lnTo>
                    <a:lnTo>
                      <a:pt x="189157" y="945320"/>
                    </a:lnTo>
                    <a:lnTo>
                      <a:pt x="189386" y="945320"/>
                    </a:lnTo>
                    <a:lnTo>
                      <a:pt x="189386" y="908188"/>
                    </a:lnTo>
                    <a:lnTo>
                      <a:pt x="189614" y="908188"/>
                    </a:lnTo>
                    <a:lnTo>
                      <a:pt x="189614" y="946724"/>
                    </a:lnTo>
                  </a:path>
                  <a:path w="2195829" h="946785">
                    <a:moveTo>
                      <a:pt x="189843" y="946724"/>
                    </a:moveTo>
                    <a:lnTo>
                      <a:pt x="189843" y="852194"/>
                    </a:lnTo>
                    <a:lnTo>
                      <a:pt x="190072" y="852194"/>
                    </a:lnTo>
                    <a:lnTo>
                      <a:pt x="190072" y="908188"/>
                    </a:lnTo>
                    <a:lnTo>
                      <a:pt x="190300" y="908188"/>
                    </a:lnTo>
                    <a:lnTo>
                      <a:pt x="190300" y="829979"/>
                    </a:lnTo>
                    <a:lnTo>
                      <a:pt x="190757" y="829979"/>
                    </a:lnTo>
                    <a:lnTo>
                      <a:pt x="190757" y="877846"/>
                    </a:lnTo>
                    <a:lnTo>
                      <a:pt x="190986" y="877846"/>
                    </a:lnTo>
                    <a:lnTo>
                      <a:pt x="190986" y="945320"/>
                    </a:lnTo>
                    <a:lnTo>
                      <a:pt x="191215" y="945320"/>
                    </a:lnTo>
                    <a:lnTo>
                      <a:pt x="191215" y="946724"/>
                    </a:lnTo>
                  </a:path>
                  <a:path w="2195829" h="946785">
                    <a:moveTo>
                      <a:pt x="191672" y="946724"/>
                    </a:moveTo>
                    <a:lnTo>
                      <a:pt x="191672" y="945320"/>
                    </a:lnTo>
                    <a:lnTo>
                      <a:pt x="191900" y="945320"/>
                    </a:lnTo>
                    <a:lnTo>
                      <a:pt x="191900" y="946724"/>
                    </a:lnTo>
                  </a:path>
                  <a:path w="2195829" h="946785">
                    <a:moveTo>
                      <a:pt x="192129" y="946724"/>
                    </a:moveTo>
                    <a:lnTo>
                      <a:pt x="192129" y="945320"/>
                    </a:lnTo>
                    <a:lnTo>
                      <a:pt x="192586" y="945320"/>
                    </a:lnTo>
                    <a:lnTo>
                      <a:pt x="192586" y="908188"/>
                    </a:lnTo>
                    <a:lnTo>
                      <a:pt x="192827" y="908188"/>
                    </a:lnTo>
                    <a:lnTo>
                      <a:pt x="192827" y="877846"/>
                    </a:lnTo>
                    <a:lnTo>
                      <a:pt x="193043" y="877846"/>
                    </a:lnTo>
                    <a:lnTo>
                      <a:pt x="193043" y="946724"/>
                    </a:lnTo>
                  </a:path>
                  <a:path w="2195829" h="946785">
                    <a:moveTo>
                      <a:pt x="193272" y="946724"/>
                    </a:moveTo>
                    <a:lnTo>
                      <a:pt x="193272" y="945320"/>
                    </a:lnTo>
                    <a:lnTo>
                      <a:pt x="193501" y="945320"/>
                    </a:lnTo>
                    <a:lnTo>
                      <a:pt x="193501" y="908188"/>
                    </a:lnTo>
                    <a:lnTo>
                      <a:pt x="193729" y="908188"/>
                    </a:lnTo>
                    <a:lnTo>
                      <a:pt x="193729" y="829979"/>
                    </a:lnTo>
                    <a:lnTo>
                      <a:pt x="193958" y="829979"/>
                    </a:lnTo>
                    <a:lnTo>
                      <a:pt x="193958" y="946724"/>
                    </a:lnTo>
                  </a:path>
                  <a:path w="2195829" h="946785">
                    <a:moveTo>
                      <a:pt x="194186" y="946724"/>
                    </a:moveTo>
                    <a:lnTo>
                      <a:pt x="194186" y="945320"/>
                    </a:lnTo>
                    <a:lnTo>
                      <a:pt x="194428" y="945320"/>
                    </a:lnTo>
                    <a:lnTo>
                      <a:pt x="194428" y="946724"/>
                    </a:lnTo>
                  </a:path>
                  <a:path w="2195829" h="946785">
                    <a:moveTo>
                      <a:pt x="194656" y="946724"/>
                    </a:moveTo>
                    <a:lnTo>
                      <a:pt x="194656" y="908188"/>
                    </a:lnTo>
                    <a:lnTo>
                      <a:pt x="194885" y="908188"/>
                    </a:lnTo>
                    <a:lnTo>
                      <a:pt x="194885" y="810378"/>
                    </a:lnTo>
                    <a:lnTo>
                      <a:pt x="195113" y="810378"/>
                    </a:lnTo>
                    <a:lnTo>
                      <a:pt x="195113" y="829979"/>
                    </a:lnTo>
                    <a:lnTo>
                      <a:pt x="195342" y="829979"/>
                    </a:lnTo>
                    <a:lnTo>
                      <a:pt x="195342" y="945320"/>
                    </a:lnTo>
                    <a:lnTo>
                      <a:pt x="195571" y="945320"/>
                    </a:lnTo>
                    <a:lnTo>
                      <a:pt x="195571" y="946724"/>
                    </a:lnTo>
                  </a:path>
                  <a:path w="2195829" h="946785">
                    <a:moveTo>
                      <a:pt x="195799" y="946724"/>
                    </a:moveTo>
                    <a:lnTo>
                      <a:pt x="195799" y="945320"/>
                    </a:lnTo>
                    <a:lnTo>
                      <a:pt x="196015" y="945320"/>
                    </a:lnTo>
                    <a:lnTo>
                      <a:pt x="196015" y="946724"/>
                    </a:lnTo>
                  </a:path>
                  <a:path w="2195829" h="946785">
                    <a:moveTo>
                      <a:pt x="196256" y="946724"/>
                    </a:moveTo>
                    <a:lnTo>
                      <a:pt x="196256" y="945320"/>
                    </a:lnTo>
                    <a:lnTo>
                      <a:pt x="196472" y="945320"/>
                    </a:lnTo>
                    <a:lnTo>
                      <a:pt x="196472" y="829979"/>
                    </a:lnTo>
                    <a:lnTo>
                      <a:pt x="196714" y="829979"/>
                    </a:lnTo>
                    <a:lnTo>
                      <a:pt x="196714" y="946724"/>
                    </a:lnTo>
                  </a:path>
                  <a:path w="2195829" h="946785">
                    <a:moveTo>
                      <a:pt x="197628" y="946724"/>
                    </a:moveTo>
                    <a:lnTo>
                      <a:pt x="197628" y="945320"/>
                    </a:lnTo>
                    <a:lnTo>
                      <a:pt x="197857" y="945320"/>
                    </a:lnTo>
                    <a:lnTo>
                      <a:pt x="197857" y="946724"/>
                    </a:lnTo>
                  </a:path>
                  <a:path w="2195829" h="946785">
                    <a:moveTo>
                      <a:pt x="198085" y="946724"/>
                    </a:moveTo>
                    <a:lnTo>
                      <a:pt x="198085" y="908188"/>
                    </a:lnTo>
                    <a:lnTo>
                      <a:pt x="198542" y="908188"/>
                    </a:lnTo>
                    <a:lnTo>
                      <a:pt x="198542" y="946724"/>
                    </a:lnTo>
                  </a:path>
                  <a:path w="2195829" h="946785">
                    <a:moveTo>
                      <a:pt x="198771" y="946724"/>
                    </a:moveTo>
                    <a:lnTo>
                      <a:pt x="198771" y="908188"/>
                    </a:lnTo>
                    <a:lnTo>
                      <a:pt x="199000" y="908188"/>
                    </a:lnTo>
                    <a:lnTo>
                      <a:pt x="199000" y="946724"/>
                    </a:lnTo>
                  </a:path>
                  <a:path w="2195829" h="946785">
                    <a:moveTo>
                      <a:pt x="199457" y="946724"/>
                    </a:moveTo>
                    <a:lnTo>
                      <a:pt x="199457" y="829979"/>
                    </a:lnTo>
                    <a:lnTo>
                      <a:pt x="199685" y="829979"/>
                    </a:lnTo>
                    <a:lnTo>
                      <a:pt x="199685" y="945320"/>
                    </a:lnTo>
                    <a:lnTo>
                      <a:pt x="199914" y="945320"/>
                    </a:lnTo>
                    <a:lnTo>
                      <a:pt x="199914" y="946724"/>
                    </a:lnTo>
                  </a:path>
                  <a:path w="2195829" h="946785">
                    <a:moveTo>
                      <a:pt x="200143" y="946724"/>
                    </a:moveTo>
                    <a:lnTo>
                      <a:pt x="200143" y="908188"/>
                    </a:lnTo>
                    <a:lnTo>
                      <a:pt x="200371" y="908188"/>
                    </a:lnTo>
                    <a:lnTo>
                      <a:pt x="200371" y="829979"/>
                    </a:lnTo>
                    <a:lnTo>
                      <a:pt x="200600" y="829979"/>
                    </a:lnTo>
                    <a:lnTo>
                      <a:pt x="200600" y="908188"/>
                    </a:lnTo>
                    <a:lnTo>
                      <a:pt x="200828" y="908188"/>
                    </a:lnTo>
                    <a:lnTo>
                      <a:pt x="200828" y="877846"/>
                    </a:lnTo>
                    <a:lnTo>
                      <a:pt x="201057" y="877846"/>
                    </a:lnTo>
                    <a:lnTo>
                      <a:pt x="201057" y="946724"/>
                    </a:lnTo>
                  </a:path>
                  <a:path w="2195829" h="946785">
                    <a:moveTo>
                      <a:pt x="201298" y="946724"/>
                    </a:moveTo>
                    <a:lnTo>
                      <a:pt x="201298" y="908188"/>
                    </a:lnTo>
                    <a:lnTo>
                      <a:pt x="201514" y="908188"/>
                    </a:lnTo>
                    <a:lnTo>
                      <a:pt x="201514" y="945320"/>
                    </a:lnTo>
                    <a:lnTo>
                      <a:pt x="201756" y="945320"/>
                    </a:lnTo>
                    <a:lnTo>
                      <a:pt x="201756" y="946724"/>
                    </a:lnTo>
                  </a:path>
                  <a:path w="2195829" h="946785">
                    <a:moveTo>
                      <a:pt x="202213" y="946724"/>
                    </a:moveTo>
                    <a:lnTo>
                      <a:pt x="202213" y="908188"/>
                    </a:lnTo>
                    <a:lnTo>
                      <a:pt x="202441" y="908188"/>
                    </a:lnTo>
                    <a:lnTo>
                      <a:pt x="202441" y="852194"/>
                    </a:lnTo>
                    <a:lnTo>
                      <a:pt x="202670" y="852194"/>
                    </a:lnTo>
                    <a:lnTo>
                      <a:pt x="202670" y="877846"/>
                    </a:lnTo>
                    <a:lnTo>
                      <a:pt x="203127" y="877846"/>
                    </a:lnTo>
                    <a:lnTo>
                      <a:pt x="203127" y="946724"/>
                    </a:lnTo>
                  </a:path>
                  <a:path w="2195829" h="946785">
                    <a:moveTo>
                      <a:pt x="203356" y="946724"/>
                    </a:moveTo>
                    <a:lnTo>
                      <a:pt x="203356" y="877846"/>
                    </a:lnTo>
                    <a:lnTo>
                      <a:pt x="203584" y="877846"/>
                    </a:lnTo>
                    <a:lnTo>
                      <a:pt x="203584" y="945320"/>
                    </a:lnTo>
                    <a:lnTo>
                      <a:pt x="203813" y="945320"/>
                    </a:lnTo>
                    <a:lnTo>
                      <a:pt x="203813" y="946724"/>
                    </a:lnTo>
                  </a:path>
                  <a:path w="2195829" h="946785">
                    <a:moveTo>
                      <a:pt x="204042" y="946724"/>
                    </a:moveTo>
                    <a:lnTo>
                      <a:pt x="204042" y="908188"/>
                    </a:lnTo>
                    <a:lnTo>
                      <a:pt x="204270" y="908188"/>
                    </a:lnTo>
                    <a:lnTo>
                      <a:pt x="204270" y="946724"/>
                    </a:lnTo>
                  </a:path>
                  <a:path w="2195829" h="946785">
                    <a:moveTo>
                      <a:pt x="204499" y="946724"/>
                    </a:moveTo>
                    <a:lnTo>
                      <a:pt x="204499" y="852194"/>
                    </a:lnTo>
                    <a:lnTo>
                      <a:pt x="204727" y="852194"/>
                    </a:lnTo>
                    <a:lnTo>
                      <a:pt x="204727" y="877846"/>
                    </a:lnTo>
                    <a:lnTo>
                      <a:pt x="204956" y="877846"/>
                    </a:lnTo>
                    <a:lnTo>
                      <a:pt x="204956" y="945320"/>
                    </a:lnTo>
                    <a:lnTo>
                      <a:pt x="205185" y="945320"/>
                    </a:lnTo>
                    <a:lnTo>
                      <a:pt x="205185" y="946724"/>
                    </a:lnTo>
                  </a:path>
                  <a:path w="2195829" h="946785">
                    <a:moveTo>
                      <a:pt x="205413" y="946724"/>
                    </a:moveTo>
                    <a:lnTo>
                      <a:pt x="205413" y="852194"/>
                    </a:lnTo>
                    <a:lnTo>
                      <a:pt x="205642" y="852194"/>
                    </a:lnTo>
                    <a:lnTo>
                      <a:pt x="205642" y="945320"/>
                    </a:lnTo>
                    <a:lnTo>
                      <a:pt x="205870" y="945320"/>
                    </a:lnTo>
                    <a:lnTo>
                      <a:pt x="205870" y="877846"/>
                    </a:lnTo>
                    <a:lnTo>
                      <a:pt x="206099" y="877846"/>
                    </a:lnTo>
                    <a:lnTo>
                      <a:pt x="206099" y="829979"/>
                    </a:lnTo>
                    <a:lnTo>
                      <a:pt x="206328" y="829979"/>
                    </a:lnTo>
                    <a:lnTo>
                      <a:pt x="206328" y="908188"/>
                    </a:lnTo>
                    <a:lnTo>
                      <a:pt x="206556" y="908188"/>
                    </a:lnTo>
                    <a:lnTo>
                      <a:pt x="206556" y="946724"/>
                    </a:lnTo>
                  </a:path>
                  <a:path w="2195829" h="946785">
                    <a:moveTo>
                      <a:pt x="206797" y="946724"/>
                    </a:moveTo>
                    <a:lnTo>
                      <a:pt x="206797" y="945320"/>
                    </a:lnTo>
                    <a:lnTo>
                      <a:pt x="207013" y="945320"/>
                    </a:lnTo>
                    <a:lnTo>
                      <a:pt x="207013" y="829979"/>
                    </a:lnTo>
                    <a:lnTo>
                      <a:pt x="207242" y="829979"/>
                    </a:lnTo>
                    <a:lnTo>
                      <a:pt x="207242" y="946724"/>
                    </a:lnTo>
                  </a:path>
                  <a:path w="2195829" h="946785">
                    <a:moveTo>
                      <a:pt x="207928" y="946724"/>
                    </a:moveTo>
                    <a:lnTo>
                      <a:pt x="207928" y="877846"/>
                    </a:lnTo>
                    <a:lnTo>
                      <a:pt x="208156" y="877846"/>
                    </a:lnTo>
                    <a:lnTo>
                      <a:pt x="208156" y="852194"/>
                    </a:lnTo>
                    <a:lnTo>
                      <a:pt x="208398" y="852194"/>
                    </a:lnTo>
                    <a:lnTo>
                      <a:pt x="208398" y="877846"/>
                    </a:lnTo>
                    <a:lnTo>
                      <a:pt x="208614" y="877846"/>
                    </a:lnTo>
                    <a:lnTo>
                      <a:pt x="208614" y="945320"/>
                    </a:lnTo>
                    <a:lnTo>
                      <a:pt x="208855" y="945320"/>
                    </a:lnTo>
                    <a:lnTo>
                      <a:pt x="208855" y="877846"/>
                    </a:lnTo>
                    <a:lnTo>
                      <a:pt x="209083" y="877846"/>
                    </a:lnTo>
                    <a:lnTo>
                      <a:pt x="209083" y="945320"/>
                    </a:lnTo>
                    <a:lnTo>
                      <a:pt x="209312" y="945320"/>
                    </a:lnTo>
                    <a:lnTo>
                      <a:pt x="209312" y="877846"/>
                    </a:lnTo>
                    <a:lnTo>
                      <a:pt x="209541" y="877846"/>
                    </a:lnTo>
                    <a:lnTo>
                      <a:pt x="209541" y="908188"/>
                    </a:lnTo>
                    <a:lnTo>
                      <a:pt x="209769" y="908188"/>
                    </a:lnTo>
                    <a:lnTo>
                      <a:pt x="209769" y="946724"/>
                    </a:lnTo>
                  </a:path>
                  <a:path w="2195829" h="946785">
                    <a:moveTo>
                      <a:pt x="209985" y="946724"/>
                    </a:moveTo>
                    <a:lnTo>
                      <a:pt x="209985" y="945320"/>
                    </a:lnTo>
                    <a:lnTo>
                      <a:pt x="210226" y="945320"/>
                    </a:lnTo>
                    <a:lnTo>
                      <a:pt x="210226" y="946724"/>
                    </a:lnTo>
                  </a:path>
                  <a:path w="2195829" h="946785">
                    <a:moveTo>
                      <a:pt x="210912" y="946724"/>
                    </a:moveTo>
                    <a:lnTo>
                      <a:pt x="210912" y="945320"/>
                    </a:lnTo>
                    <a:lnTo>
                      <a:pt x="211141" y="945320"/>
                    </a:lnTo>
                    <a:lnTo>
                      <a:pt x="211141" y="877846"/>
                    </a:lnTo>
                    <a:lnTo>
                      <a:pt x="211369" y="877846"/>
                    </a:lnTo>
                    <a:lnTo>
                      <a:pt x="211369" y="945320"/>
                    </a:lnTo>
                    <a:lnTo>
                      <a:pt x="211598" y="945320"/>
                    </a:lnTo>
                    <a:lnTo>
                      <a:pt x="211598" y="852194"/>
                    </a:lnTo>
                    <a:lnTo>
                      <a:pt x="211827" y="852194"/>
                    </a:lnTo>
                    <a:lnTo>
                      <a:pt x="211827" y="908188"/>
                    </a:lnTo>
                    <a:lnTo>
                      <a:pt x="212055" y="908188"/>
                    </a:lnTo>
                    <a:lnTo>
                      <a:pt x="212055" y="946724"/>
                    </a:lnTo>
                  </a:path>
                  <a:path w="2195829" h="946785">
                    <a:moveTo>
                      <a:pt x="212284" y="946724"/>
                    </a:moveTo>
                    <a:lnTo>
                      <a:pt x="212284" y="945320"/>
                    </a:lnTo>
                    <a:lnTo>
                      <a:pt x="212512" y="945320"/>
                    </a:lnTo>
                    <a:lnTo>
                      <a:pt x="212512" y="908188"/>
                    </a:lnTo>
                    <a:lnTo>
                      <a:pt x="212741" y="908188"/>
                    </a:lnTo>
                    <a:lnTo>
                      <a:pt x="212741" y="792845"/>
                    </a:lnTo>
                    <a:lnTo>
                      <a:pt x="213198" y="792845"/>
                    </a:lnTo>
                    <a:lnTo>
                      <a:pt x="213198" y="829979"/>
                    </a:lnTo>
                    <a:lnTo>
                      <a:pt x="213427" y="829979"/>
                    </a:lnTo>
                    <a:lnTo>
                      <a:pt x="213427" y="852194"/>
                    </a:lnTo>
                    <a:lnTo>
                      <a:pt x="213655" y="852194"/>
                    </a:lnTo>
                    <a:lnTo>
                      <a:pt x="213655" y="945320"/>
                    </a:lnTo>
                    <a:lnTo>
                      <a:pt x="213897" y="945320"/>
                    </a:lnTo>
                    <a:lnTo>
                      <a:pt x="213897" y="946724"/>
                    </a:lnTo>
                  </a:path>
                  <a:path w="2195829" h="946785">
                    <a:moveTo>
                      <a:pt x="214113" y="946724"/>
                    </a:moveTo>
                    <a:lnTo>
                      <a:pt x="214113" y="829979"/>
                    </a:lnTo>
                    <a:lnTo>
                      <a:pt x="214341" y="829979"/>
                    </a:lnTo>
                    <a:lnTo>
                      <a:pt x="214341" y="945320"/>
                    </a:lnTo>
                    <a:lnTo>
                      <a:pt x="214570" y="945320"/>
                    </a:lnTo>
                    <a:lnTo>
                      <a:pt x="214570" y="946724"/>
                    </a:lnTo>
                  </a:path>
                  <a:path w="2195829" h="946785">
                    <a:moveTo>
                      <a:pt x="215027" y="946724"/>
                    </a:moveTo>
                    <a:lnTo>
                      <a:pt x="215027" y="877846"/>
                    </a:lnTo>
                    <a:lnTo>
                      <a:pt x="215256" y="877846"/>
                    </a:lnTo>
                    <a:lnTo>
                      <a:pt x="215256" y="946724"/>
                    </a:lnTo>
                  </a:path>
                  <a:path w="2195829" h="946785">
                    <a:moveTo>
                      <a:pt x="215484" y="946724"/>
                    </a:moveTo>
                    <a:lnTo>
                      <a:pt x="215484" y="945320"/>
                    </a:lnTo>
                    <a:lnTo>
                      <a:pt x="215941" y="945320"/>
                    </a:lnTo>
                    <a:lnTo>
                      <a:pt x="215941" y="946724"/>
                    </a:lnTo>
                  </a:path>
                  <a:path w="2195829" h="946785">
                    <a:moveTo>
                      <a:pt x="216640" y="946724"/>
                    </a:moveTo>
                    <a:lnTo>
                      <a:pt x="216640" y="908188"/>
                    </a:lnTo>
                    <a:lnTo>
                      <a:pt x="216869" y="908188"/>
                    </a:lnTo>
                    <a:lnTo>
                      <a:pt x="216869" y="852194"/>
                    </a:lnTo>
                    <a:lnTo>
                      <a:pt x="217084" y="852194"/>
                    </a:lnTo>
                    <a:lnTo>
                      <a:pt x="217084" y="877846"/>
                    </a:lnTo>
                    <a:lnTo>
                      <a:pt x="218012" y="877846"/>
                    </a:lnTo>
                    <a:lnTo>
                      <a:pt x="218012" y="946724"/>
                    </a:lnTo>
                  </a:path>
                  <a:path w="2195829" h="946785">
                    <a:moveTo>
                      <a:pt x="218926" y="946724"/>
                    </a:moveTo>
                    <a:lnTo>
                      <a:pt x="218926" y="852194"/>
                    </a:lnTo>
                    <a:lnTo>
                      <a:pt x="219155" y="852194"/>
                    </a:lnTo>
                    <a:lnTo>
                      <a:pt x="219155" y="945320"/>
                    </a:lnTo>
                    <a:lnTo>
                      <a:pt x="219383" y="945320"/>
                    </a:lnTo>
                    <a:lnTo>
                      <a:pt x="219383" y="946724"/>
                    </a:lnTo>
                  </a:path>
                  <a:path w="2195829" h="946785">
                    <a:moveTo>
                      <a:pt x="219612" y="946724"/>
                    </a:moveTo>
                    <a:lnTo>
                      <a:pt x="219612" y="908188"/>
                    </a:lnTo>
                    <a:lnTo>
                      <a:pt x="220298" y="908188"/>
                    </a:lnTo>
                    <a:lnTo>
                      <a:pt x="220298" y="852194"/>
                    </a:lnTo>
                    <a:lnTo>
                      <a:pt x="220526" y="852194"/>
                    </a:lnTo>
                    <a:lnTo>
                      <a:pt x="220526" y="877846"/>
                    </a:lnTo>
                    <a:lnTo>
                      <a:pt x="220755" y="877846"/>
                    </a:lnTo>
                    <a:lnTo>
                      <a:pt x="220755" y="792845"/>
                    </a:lnTo>
                    <a:lnTo>
                      <a:pt x="220983" y="792845"/>
                    </a:lnTo>
                    <a:lnTo>
                      <a:pt x="220983" y="908188"/>
                    </a:lnTo>
                    <a:lnTo>
                      <a:pt x="221212" y="908188"/>
                    </a:lnTo>
                    <a:lnTo>
                      <a:pt x="221212" y="945320"/>
                    </a:lnTo>
                    <a:lnTo>
                      <a:pt x="221441" y="945320"/>
                    </a:lnTo>
                    <a:lnTo>
                      <a:pt x="221441" y="908188"/>
                    </a:lnTo>
                    <a:lnTo>
                      <a:pt x="221669" y="908188"/>
                    </a:lnTo>
                    <a:lnTo>
                      <a:pt x="221669" y="810378"/>
                    </a:lnTo>
                    <a:lnTo>
                      <a:pt x="221898" y="810378"/>
                    </a:lnTo>
                    <a:lnTo>
                      <a:pt x="221898" y="946724"/>
                    </a:lnTo>
                  </a:path>
                  <a:path w="2195829" h="946785">
                    <a:moveTo>
                      <a:pt x="222126" y="946724"/>
                    </a:moveTo>
                    <a:lnTo>
                      <a:pt x="222126" y="945320"/>
                    </a:lnTo>
                    <a:lnTo>
                      <a:pt x="222368" y="945320"/>
                    </a:lnTo>
                    <a:lnTo>
                      <a:pt x="222368" y="946724"/>
                    </a:lnTo>
                  </a:path>
                  <a:path w="2195829" h="946785">
                    <a:moveTo>
                      <a:pt x="222584" y="946724"/>
                    </a:moveTo>
                    <a:lnTo>
                      <a:pt x="222584" y="852194"/>
                    </a:lnTo>
                    <a:lnTo>
                      <a:pt x="222825" y="852194"/>
                    </a:lnTo>
                    <a:lnTo>
                      <a:pt x="222825" y="829979"/>
                    </a:lnTo>
                    <a:lnTo>
                      <a:pt x="223041" y="829979"/>
                    </a:lnTo>
                    <a:lnTo>
                      <a:pt x="223041" y="877846"/>
                    </a:lnTo>
                    <a:lnTo>
                      <a:pt x="223282" y="877846"/>
                    </a:lnTo>
                    <a:lnTo>
                      <a:pt x="223282" y="945320"/>
                    </a:lnTo>
                    <a:lnTo>
                      <a:pt x="223955" y="945320"/>
                    </a:lnTo>
                    <a:lnTo>
                      <a:pt x="223955" y="852194"/>
                    </a:lnTo>
                    <a:lnTo>
                      <a:pt x="224196" y="852194"/>
                    </a:lnTo>
                    <a:lnTo>
                      <a:pt x="224196" y="908188"/>
                    </a:lnTo>
                    <a:lnTo>
                      <a:pt x="224412" y="908188"/>
                    </a:lnTo>
                    <a:lnTo>
                      <a:pt x="224412" y="877846"/>
                    </a:lnTo>
                    <a:lnTo>
                      <a:pt x="224654" y="877846"/>
                    </a:lnTo>
                    <a:lnTo>
                      <a:pt x="224654" y="762505"/>
                    </a:lnTo>
                    <a:lnTo>
                      <a:pt x="224882" y="762505"/>
                    </a:lnTo>
                    <a:lnTo>
                      <a:pt x="224882" y="946724"/>
                    </a:lnTo>
                  </a:path>
                  <a:path w="2195829" h="946785">
                    <a:moveTo>
                      <a:pt x="225339" y="946724"/>
                    </a:moveTo>
                    <a:lnTo>
                      <a:pt x="225339" y="908188"/>
                    </a:lnTo>
                    <a:lnTo>
                      <a:pt x="225568" y="908188"/>
                    </a:lnTo>
                    <a:lnTo>
                      <a:pt x="225568" y="852194"/>
                    </a:lnTo>
                    <a:lnTo>
                      <a:pt x="225797" y="852194"/>
                    </a:lnTo>
                    <a:lnTo>
                      <a:pt x="225797" y="877846"/>
                    </a:lnTo>
                    <a:lnTo>
                      <a:pt x="226025" y="877846"/>
                    </a:lnTo>
                    <a:lnTo>
                      <a:pt x="226025" y="908188"/>
                    </a:lnTo>
                    <a:lnTo>
                      <a:pt x="226254" y="908188"/>
                    </a:lnTo>
                    <a:lnTo>
                      <a:pt x="226254" y="852194"/>
                    </a:lnTo>
                    <a:lnTo>
                      <a:pt x="226482" y="852194"/>
                    </a:lnTo>
                    <a:lnTo>
                      <a:pt x="226482" y="945320"/>
                    </a:lnTo>
                    <a:lnTo>
                      <a:pt x="226711" y="945320"/>
                    </a:lnTo>
                    <a:lnTo>
                      <a:pt x="226711" y="908188"/>
                    </a:lnTo>
                    <a:lnTo>
                      <a:pt x="226940" y="908188"/>
                    </a:lnTo>
                    <a:lnTo>
                      <a:pt x="226940" y="946724"/>
                    </a:lnTo>
                  </a:path>
                  <a:path w="2195829" h="946785">
                    <a:moveTo>
                      <a:pt x="227168" y="946724"/>
                    </a:moveTo>
                    <a:lnTo>
                      <a:pt x="227168" y="792845"/>
                    </a:lnTo>
                    <a:lnTo>
                      <a:pt x="227397" y="792845"/>
                    </a:lnTo>
                    <a:lnTo>
                      <a:pt x="227397" y="946724"/>
                    </a:lnTo>
                  </a:path>
                  <a:path w="2195829" h="946785">
                    <a:moveTo>
                      <a:pt x="227625" y="946724"/>
                    </a:moveTo>
                    <a:lnTo>
                      <a:pt x="227625" y="852194"/>
                    </a:lnTo>
                    <a:lnTo>
                      <a:pt x="227867" y="852194"/>
                    </a:lnTo>
                    <a:lnTo>
                      <a:pt x="227867" y="946724"/>
                    </a:lnTo>
                  </a:path>
                  <a:path w="2195829" h="946785">
                    <a:moveTo>
                      <a:pt x="228083" y="946724"/>
                    </a:moveTo>
                    <a:lnTo>
                      <a:pt x="228083" y="908188"/>
                    </a:lnTo>
                    <a:lnTo>
                      <a:pt x="228311" y="908188"/>
                    </a:lnTo>
                    <a:lnTo>
                      <a:pt x="228311" y="877846"/>
                    </a:lnTo>
                    <a:lnTo>
                      <a:pt x="228540" y="877846"/>
                    </a:lnTo>
                    <a:lnTo>
                      <a:pt x="228540" y="946724"/>
                    </a:lnTo>
                  </a:path>
                  <a:path w="2195829" h="946785">
                    <a:moveTo>
                      <a:pt x="228768" y="946724"/>
                    </a:moveTo>
                    <a:lnTo>
                      <a:pt x="228768" y="877846"/>
                    </a:lnTo>
                    <a:lnTo>
                      <a:pt x="228997" y="877846"/>
                    </a:lnTo>
                    <a:lnTo>
                      <a:pt x="228997" y="945320"/>
                    </a:lnTo>
                    <a:lnTo>
                      <a:pt x="229226" y="945320"/>
                    </a:lnTo>
                    <a:lnTo>
                      <a:pt x="229226" y="877846"/>
                    </a:lnTo>
                    <a:lnTo>
                      <a:pt x="229683" y="877846"/>
                    </a:lnTo>
                    <a:lnTo>
                      <a:pt x="229683" y="945320"/>
                    </a:lnTo>
                    <a:lnTo>
                      <a:pt x="230369" y="945320"/>
                    </a:lnTo>
                    <a:lnTo>
                      <a:pt x="230369" y="852194"/>
                    </a:lnTo>
                    <a:lnTo>
                      <a:pt x="230610" y="852194"/>
                    </a:lnTo>
                    <a:lnTo>
                      <a:pt x="230610" y="908188"/>
                    </a:lnTo>
                    <a:lnTo>
                      <a:pt x="231054" y="908188"/>
                    </a:lnTo>
                    <a:lnTo>
                      <a:pt x="231054" y="945320"/>
                    </a:lnTo>
                    <a:lnTo>
                      <a:pt x="231296" y="945320"/>
                    </a:lnTo>
                    <a:lnTo>
                      <a:pt x="231296" y="829979"/>
                    </a:lnTo>
                    <a:lnTo>
                      <a:pt x="231512" y="829979"/>
                    </a:lnTo>
                    <a:lnTo>
                      <a:pt x="231512" y="810378"/>
                    </a:lnTo>
                    <a:lnTo>
                      <a:pt x="231753" y="810378"/>
                    </a:lnTo>
                    <a:lnTo>
                      <a:pt x="231753" y="877846"/>
                    </a:lnTo>
                    <a:lnTo>
                      <a:pt x="231982" y="877846"/>
                    </a:lnTo>
                    <a:lnTo>
                      <a:pt x="231982" y="946724"/>
                    </a:lnTo>
                  </a:path>
                  <a:path w="2195829" h="946785">
                    <a:moveTo>
                      <a:pt x="232210" y="946724"/>
                    </a:moveTo>
                    <a:lnTo>
                      <a:pt x="232210" y="829979"/>
                    </a:lnTo>
                    <a:lnTo>
                      <a:pt x="232439" y="829979"/>
                    </a:lnTo>
                    <a:lnTo>
                      <a:pt x="232439" y="776991"/>
                    </a:lnTo>
                    <a:lnTo>
                      <a:pt x="232667" y="776991"/>
                    </a:lnTo>
                    <a:lnTo>
                      <a:pt x="232667" y="877846"/>
                    </a:lnTo>
                    <a:lnTo>
                      <a:pt x="232896" y="877846"/>
                    </a:lnTo>
                    <a:lnTo>
                      <a:pt x="232896" y="946724"/>
                    </a:lnTo>
                  </a:path>
                  <a:path w="2195829" h="946785">
                    <a:moveTo>
                      <a:pt x="233125" y="946724"/>
                    </a:moveTo>
                    <a:lnTo>
                      <a:pt x="233125" y="877846"/>
                    </a:lnTo>
                    <a:lnTo>
                      <a:pt x="233353" y="877846"/>
                    </a:lnTo>
                    <a:lnTo>
                      <a:pt x="233353" y="852194"/>
                    </a:lnTo>
                    <a:lnTo>
                      <a:pt x="233810" y="852194"/>
                    </a:lnTo>
                    <a:lnTo>
                      <a:pt x="233810" y="946724"/>
                    </a:lnTo>
                  </a:path>
                  <a:path w="2195829" h="946785">
                    <a:moveTo>
                      <a:pt x="234039" y="946724"/>
                    </a:moveTo>
                    <a:lnTo>
                      <a:pt x="234039" y="908188"/>
                    </a:lnTo>
                    <a:lnTo>
                      <a:pt x="234268" y="908188"/>
                    </a:lnTo>
                    <a:lnTo>
                      <a:pt x="234268" y="946724"/>
                    </a:lnTo>
                  </a:path>
                  <a:path w="2195829" h="946785">
                    <a:moveTo>
                      <a:pt x="234953" y="946724"/>
                    </a:moveTo>
                    <a:lnTo>
                      <a:pt x="234953" y="945320"/>
                    </a:lnTo>
                    <a:lnTo>
                      <a:pt x="235182" y="945320"/>
                    </a:lnTo>
                    <a:lnTo>
                      <a:pt x="235182" y="829979"/>
                    </a:lnTo>
                    <a:lnTo>
                      <a:pt x="235411" y="829979"/>
                    </a:lnTo>
                    <a:lnTo>
                      <a:pt x="235411" y="946724"/>
                    </a:lnTo>
                  </a:path>
                  <a:path w="2195829" h="946785">
                    <a:moveTo>
                      <a:pt x="235639" y="946724"/>
                    </a:moveTo>
                    <a:lnTo>
                      <a:pt x="235639" y="877846"/>
                    </a:lnTo>
                    <a:lnTo>
                      <a:pt x="235868" y="877846"/>
                    </a:lnTo>
                    <a:lnTo>
                      <a:pt x="235868" y="945320"/>
                    </a:lnTo>
                    <a:lnTo>
                      <a:pt x="236338" y="945320"/>
                    </a:lnTo>
                    <a:lnTo>
                      <a:pt x="236338" y="908188"/>
                    </a:lnTo>
                    <a:lnTo>
                      <a:pt x="236554" y="908188"/>
                    </a:lnTo>
                    <a:lnTo>
                      <a:pt x="236554" y="945320"/>
                    </a:lnTo>
                    <a:lnTo>
                      <a:pt x="236795" y="945320"/>
                    </a:lnTo>
                    <a:lnTo>
                      <a:pt x="236795" y="810378"/>
                    </a:lnTo>
                    <a:lnTo>
                      <a:pt x="237011" y="810378"/>
                    </a:lnTo>
                    <a:lnTo>
                      <a:pt x="237011" y="946724"/>
                    </a:lnTo>
                  </a:path>
                  <a:path w="2195829" h="946785">
                    <a:moveTo>
                      <a:pt x="237709" y="946724"/>
                    </a:moveTo>
                    <a:lnTo>
                      <a:pt x="237709" y="945320"/>
                    </a:lnTo>
                    <a:lnTo>
                      <a:pt x="237925" y="945320"/>
                    </a:lnTo>
                    <a:lnTo>
                      <a:pt x="237925" y="946724"/>
                    </a:lnTo>
                  </a:path>
                  <a:path w="2195829" h="946785">
                    <a:moveTo>
                      <a:pt x="238154" y="946724"/>
                    </a:moveTo>
                    <a:lnTo>
                      <a:pt x="238154" y="908188"/>
                    </a:lnTo>
                    <a:lnTo>
                      <a:pt x="238382" y="908188"/>
                    </a:lnTo>
                    <a:lnTo>
                      <a:pt x="238382" y="877846"/>
                    </a:lnTo>
                    <a:lnTo>
                      <a:pt x="238852" y="877846"/>
                    </a:lnTo>
                    <a:lnTo>
                      <a:pt x="238852" y="908188"/>
                    </a:lnTo>
                    <a:lnTo>
                      <a:pt x="239081" y="908188"/>
                    </a:lnTo>
                    <a:lnTo>
                      <a:pt x="239081" y="829979"/>
                    </a:lnTo>
                    <a:lnTo>
                      <a:pt x="239309" y="829979"/>
                    </a:lnTo>
                    <a:lnTo>
                      <a:pt x="239309" y="776991"/>
                    </a:lnTo>
                    <a:lnTo>
                      <a:pt x="239538" y="776991"/>
                    </a:lnTo>
                    <a:lnTo>
                      <a:pt x="239538" y="810378"/>
                    </a:lnTo>
                    <a:lnTo>
                      <a:pt x="239767" y="810378"/>
                    </a:lnTo>
                    <a:lnTo>
                      <a:pt x="239767" y="945320"/>
                    </a:lnTo>
                    <a:lnTo>
                      <a:pt x="239995" y="945320"/>
                    </a:lnTo>
                    <a:lnTo>
                      <a:pt x="239995" y="908188"/>
                    </a:lnTo>
                    <a:lnTo>
                      <a:pt x="240224" y="908188"/>
                    </a:lnTo>
                    <a:lnTo>
                      <a:pt x="240224" y="946724"/>
                    </a:lnTo>
                  </a:path>
                  <a:path w="2195829" h="946785">
                    <a:moveTo>
                      <a:pt x="240452" y="946724"/>
                    </a:moveTo>
                    <a:lnTo>
                      <a:pt x="240452" y="945320"/>
                    </a:lnTo>
                    <a:lnTo>
                      <a:pt x="240681" y="945320"/>
                    </a:lnTo>
                    <a:lnTo>
                      <a:pt x="240681" y="852194"/>
                    </a:lnTo>
                    <a:lnTo>
                      <a:pt x="240910" y="852194"/>
                    </a:lnTo>
                    <a:lnTo>
                      <a:pt x="240910" y="945320"/>
                    </a:lnTo>
                    <a:lnTo>
                      <a:pt x="241138" y="945320"/>
                    </a:lnTo>
                    <a:lnTo>
                      <a:pt x="241138" y="852194"/>
                    </a:lnTo>
                    <a:lnTo>
                      <a:pt x="241367" y="852194"/>
                    </a:lnTo>
                    <a:lnTo>
                      <a:pt x="241367" y="945320"/>
                    </a:lnTo>
                    <a:lnTo>
                      <a:pt x="241824" y="945320"/>
                    </a:lnTo>
                    <a:lnTo>
                      <a:pt x="241824" y="877846"/>
                    </a:lnTo>
                    <a:lnTo>
                      <a:pt x="242053" y="877846"/>
                    </a:lnTo>
                    <a:lnTo>
                      <a:pt x="242053" y="852194"/>
                    </a:lnTo>
                    <a:lnTo>
                      <a:pt x="242510" y="852194"/>
                    </a:lnTo>
                    <a:lnTo>
                      <a:pt x="242510" y="908188"/>
                    </a:lnTo>
                    <a:lnTo>
                      <a:pt x="242738" y="908188"/>
                    </a:lnTo>
                    <a:lnTo>
                      <a:pt x="242738" y="877846"/>
                    </a:lnTo>
                    <a:lnTo>
                      <a:pt x="242967" y="877846"/>
                    </a:lnTo>
                    <a:lnTo>
                      <a:pt x="242967" y="829979"/>
                    </a:lnTo>
                    <a:lnTo>
                      <a:pt x="243196" y="829979"/>
                    </a:lnTo>
                    <a:lnTo>
                      <a:pt x="243196" y="908188"/>
                    </a:lnTo>
                    <a:lnTo>
                      <a:pt x="243424" y="908188"/>
                    </a:lnTo>
                    <a:lnTo>
                      <a:pt x="243424" y="946724"/>
                    </a:lnTo>
                  </a:path>
                  <a:path w="2195829" h="946785">
                    <a:moveTo>
                      <a:pt x="243653" y="946724"/>
                    </a:moveTo>
                    <a:lnTo>
                      <a:pt x="243653" y="792845"/>
                    </a:lnTo>
                    <a:lnTo>
                      <a:pt x="243881" y="792845"/>
                    </a:lnTo>
                    <a:lnTo>
                      <a:pt x="243881" y="946724"/>
                    </a:lnTo>
                  </a:path>
                  <a:path w="2195829" h="946785">
                    <a:moveTo>
                      <a:pt x="244110" y="946724"/>
                    </a:moveTo>
                    <a:lnTo>
                      <a:pt x="244110" y="877846"/>
                    </a:lnTo>
                    <a:lnTo>
                      <a:pt x="244351" y="877846"/>
                    </a:lnTo>
                    <a:lnTo>
                      <a:pt x="244351" y="908188"/>
                    </a:lnTo>
                    <a:lnTo>
                      <a:pt x="244580" y="908188"/>
                    </a:lnTo>
                    <a:lnTo>
                      <a:pt x="244580" y="852194"/>
                    </a:lnTo>
                    <a:lnTo>
                      <a:pt x="244809" y="852194"/>
                    </a:lnTo>
                    <a:lnTo>
                      <a:pt x="244809" y="946724"/>
                    </a:lnTo>
                  </a:path>
                  <a:path w="2195829" h="946785">
                    <a:moveTo>
                      <a:pt x="245266" y="946724"/>
                    </a:moveTo>
                    <a:lnTo>
                      <a:pt x="245266" y="852194"/>
                    </a:lnTo>
                    <a:lnTo>
                      <a:pt x="245482" y="852194"/>
                    </a:lnTo>
                    <a:lnTo>
                      <a:pt x="245482" y="946724"/>
                    </a:lnTo>
                  </a:path>
                  <a:path w="2195829" h="946785">
                    <a:moveTo>
                      <a:pt x="245723" y="946724"/>
                    </a:moveTo>
                    <a:lnTo>
                      <a:pt x="245723" y="877846"/>
                    </a:lnTo>
                    <a:lnTo>
                      <a:pt x="245939" y="877846"/>
                    </a:lnTo>
                    <a:lnTo>
                      <a:pt x="245939" y="946724"/>
                    </a:lnTo>
                  </a:path>
                  <a:path w="2195829" h="946785">
                    <a:moveTo>
                      <a:pt x="246180" y="946724"/>
                    </a:moveTo>
                    <a:lnTo>
                      <a:pt x="246180" y="852194"/>
                    </a:lnTo>
                    <a:lnTo>
                      <a:pt x="246409" y="852194"/>
                    </a:lnTo>
                    <a:lnTo>
                      <a:pt x="246409" y="908188"/>
                    </a:lnTo>
                    <a:lnTo>
                      <a:pt x="247095" y="908188"/>
                    </a:lnTo>
                    <a:lnTo>
                      <a:pt x="247095" y="810378"/>
                    </a:lnTo>
                    <a:lnTo>
                      <a:pt x="247323" y="810378"/>
                    </a:lnTo>
                    <a:lnTo>
                      <a:pt x="247323" y="908188"/>
                    </a:lnTo>
                    <a:lnTo>
                      <a:pt x="247780" y="908188"/>
                    </a:lnTo>
                    <a:lnTo>
                      <a:pt x="247780" y="877846"/>
                    </a:lnTo>
                    <a:lnTo>
                      <a:pt x="248009" y="877846"/>
                    </a:lnTo>
                    <a:lnTo>
                      <a:pt x="248009" y="852194"/>
                    </a:lnTo>
                    <a:lnTo>
                      <a:pt x="248238" y="852194"/>
                    </a:lnTo>
                    <a:lnTo>
                      <a:pt x="248238" y="877846"/>
                    </a:lnTo>
                    <a:lnTo>
                      <a:pt x="248466" y="877846"/>
                    </a:lnTo>
                    <a:lnTo>
                      <a:pt x="248466" y="908188"/>
                    </a:lnTo>
                    <a:lnTo>
                      <a:pt x="248695" y="908188"/>
                    </a:lnTo>
                    <a:lnTo>
                      <a:pt x="248695" y="945320"/>
                    </a:lnTo>
                    <a:lnTo>
                      <a:pt x="249152" y="945320"/>
                    </a:lnTo>
                    <a:lnTo>
                      <a:pt x="249152" y="852194"/>
                    </a:lnTo>
                    <a:lnTo>
                      <a:pt x="249381" y="852194"/>
                    </a:lnTo>
                    <a:lnTo>
                      <a:pt x="249381" y="945320"/>
                    </a:lnTo>
                    <a:lnTo>
                      <a:pt x="249609" y="945320"/>
                    </a:lnTo>
                    <a:lnTo>
                      <a:pt x="249609" y="810378"/>
                    </a:lnTo>
                    <a:lnTo>
                      <a:pt x="249838" y="810378"/>
                    </a:lnTo>
                    <a:lnTo>
                      <a:pt x="249838" y="852194"/>
                    </a:lnTo>
                    <a:lnTo>
                      <a:pt x="250066" y="852194"/>
                    </a:lnTo>
                    <a:lnTo>
                      <a:pt x="250066" y="877846"/>
                    </a:lnTo>
                    <a:lnTo>
                      <a:pt x="250295" y="877846"/>
                    </a:lnTo>
                    <a:lnTo>
                      <a:pt x="250295" y="908188"/>
                    </a:lnTo>
                    <a:lnTo>
                      <a:pt x="250524" y="908188"/>
                    </a:lnTo>
                    <a:lnTo>
                      <a:pt x="250524" y="946724"/>
                    </a:lnTo>
                  </a:path>
                  <a:path w="2195829" h="946785">
                    <a:moveTo>
                      <a:pt x="250765" y="946724"/>
                    </a:moveTo>
                    <a:lnTo>
                      <a:pt x="250765" y="852194"/>
                    </a:lnTo>
                    <a:lnTo>
                      <a:pt x="251222" y="852194"/>
                    </a:lnTo>
                    <a:lnTo>
                      <a:pt x="251222" y="877846"/>
                    </a:lnTo>
                    <a:lnTo>
                      <a:pt x="251438" y="877846"/>
                    </a:lnTo>
                    <a:lnTo>
                      <a:pt x="251438" y="908188"/>
                    </a:lnTo>
                    <a:lnTo>
                      <a:pt x="251679" y="908188"/>
                    </a:lnTo>
                    <a:lnTo>
                      <a:pt x="251679" y="877846"/>
                    </a:lnTo>
                    <a:lnTo>
                      <a:pt x="251895" y="877846"/>
                    </a:lnTo>
                    <a:lnTo>
                      <a:pt x="251895" y="908188"/>
                    </a:lnTo>
                    <a:lnTo>
                      <a:pt x="252581" y="908188"/>
                    </a:lnTo>
                    <a:lnTo>
                      <a:pt x="252581" y="829979"/>
                    </a:lnTo>
                    <a:lnTo>
                      <a:pt x="252810" y="829979"/>
                    </a:lnTo>
                    <a:lnTo>
                      <a:pt x="252810" y="762505"/>
                    </a:lnTo>
                    <a:lnTo>
                      <a:pt x="253051" y="762505"/>
                    </a:lnTo>
                    <a:lnTo>
                      <a:pt x="253051" y="946724"/>
                    </a:lnTo>
                  </a:path>
                  <a:path w="2195829" h="946785">
                    <a:moveTo>
                      <a:pt x="253508" y="946724"/>
                    </a:moveTo>
                    <a:lnTo>
                      <a:pt x="253508" y="877846"/>
                    </a:lnTo>
                    <a:lnTo>
                      <a:pt x="253737" y="877846"/>
                    </a:lnTo>
                    <a:lnTo>
                      <a:pt x="253737" y="908188"/>
                    </a:lnTo>
                    <a:lnTo>
                      <a:pt x="253965" y="908188"/>
                    </a:lnTo>
                    <a:lnTo>
                      <a:pt x="253965" y="829979"/>
                    </a:lnTo>
                    <a:lnTo>
                      <a:pt x="254194" y="829979"/>
                    </a:lnTo>
                    <a:lnTo>
                      <a:pt x="254194" y="877846"/>
                    </a:lnTo>
                    <a:lnTo>
                      <a:pt x="254422" y="877846"/>
                    </a:lnTo>
                    <a:lnTo>
                      <a:pt x="254422" y="945320"/>
                    </a:lnTo>
                    <a:lnTo>
                      <a:pt x="254651" y="945320"/>
                    </a:lnTo>
                    <a:lnTo>
                      <a:pt x="254651" y="792845"/>
                    </a:lnTo>
                    <a:lnTo>
                      <a:pt x="254880" y="792845"/>
                    </a:lnTo>
                    <a:lnTo>
                      <a:pt x="254880" y="946724"/>
                    </a:lnTo>
                  </a:path>
                  <a:path w="2195829" h="946785">
                    <a:moveTo>
                      <a:pt x="255108" y="946724"/>
                    </a:moveTo>
                    <a:lnTo>
                      <a:pt x="255108" y="877846"/>
                    </a:lnTo>
                    <a:lnTo>
                      <a:pt x="255337" y="877846"/>
                    </a:lnTo>
                    <a:lnTo>
                      <a:pt x="255337" y="852194"/>
                    </a:lnTo>
                    <a:lnTo>
                      <a:pt x="255794" y="852194"/>
                    </a:lnTo>
                    <a:lnTo>
                      <a:pt x="255794" y="945320"/>
                    </a:lnTo>
                    <a:lnTo>
                      <a:pt x="256251" y="945320"/>
                    </a:lnTo>
                    <a:lnTo>
                      <a:pt x="256251" y="852194"/>
                    </a:lnTo>
                    <a:lnTo>
                      <a:pt x="256480" y="852194"/>
                    </a:lnTo>
                    <a:lnTo>
                      <a:pt x="256480" y="908188"/>
                    </a:lnTo>
                    <a:lnTo>
                      <a:pt x="256937" y="908188"/>
                    </a:lnTo>
                    <a:lnTo>
                      <a:pt x="256937" y="852194"/>
                    </a:lnTo>
                    <a:lnTo>
                      <a:pt x="257166" y="852194"/>
                    </a:lnTo>
                    <a:lnTo>
                      <a:pt x="257166" y="946724"/>
                    </a:lnTo>
                  </a:path>
                  <a:path w="2195829" h="946785">
                    <a:moveTo>
                      <a:pt x="257394" y="946724"/>
                    </a:moveTo>
                    <a:lnTo>
                      <a:pt x="257394" y="852194"/>
                    </a:lnTo>
                    <a:lnTo>
                      <a:pt x="257623" y="852194"/>
                    </a:lnTo>
                    <a:lnTo>
                      <a:pt x="257623" y="829979"/>
                    </a:lnTo>
                    <a:lnTo>
                      <a:pt x="257851" y="829979"/>
                    </a:lnTo>
                    <a:lnTo>
                      <a:pt x="257851" y="877846"/>
                    </a:lnTo>
                    <a:lnTo>
                      <a:pt x="258080" y="877846"/>
                    </a:lnTo>
                    <a:lnTo>
                      <a:pt x="258080" y="946724"/>
                    </a:lnTo>
                  </a:path>
                  <a:path w="2195829" h="946785">
                    <a:moveTo>
                      <a:pt x="258321" y="946724"/>
                    </a:moveTo>
                    <a:lnTo>
                      <a:pt x="258321" y="945320"/>
                    </a:lnTo>
                    <a:lnTo>
                      <a:pt x="258550" y="945320"/>
                    </a:lnTo>
                    <a:lnTo>
                      <a:pt x="258550" y="852194"/>
                    </a:lnTo>
                    <a:lnTo>
                      <a:pt x="258779" y="852194"/>
                    </a:lnTo>
                    <a:lnTo>
                      <a:pt x="258779" y="908188"/>
                    </a:lnTo>
                    <a:lnTo>
                      <a:pt x="258994" y="908188"/>
                    </a:lnTo>
                    <a:lnTo>
                      <a:pt x="258994" y="776991"/>
                    </a:lnTo>
                    <a:lnTo>
                      <a:pt x="259223" y="776991"/>
                    </a:lnTo>
                    <a:lnTo>
                      <a:pt x="259223" y="945320"/>
                    </a:lnTo>
                    <a:lnTo>
                      <a:pt x="259452" y="945320"/>
                    </a:lnTo>
                    <a:lnTo>
                      <a:pt x="259452" y="877846"/>
                    </a:lnTo>
                    <a:lnTo>
                      <a:pt x="259693" y="877846"/>
                    </a:lnTo>
                    <a:lnTo>
                      <a:pt x="259693" y="908188"/>
                    </a:lnTo>
                    <a:lnTo>
                      <a:pt x="259909" y="908188"/>
                    </a:lnTo>
                    <a:lnTo>
                      <a:pt x="259909" y="946724"/>
                    </a:lnTo>
                  </a:path>
                  <a:path w="2195829" h="946785">
                    <a:moveTo>
                      <a:pt x="260150" y="946724"/>
                    </a:moveTo>
                    <a:lnTo>
                      <a:pt x="260150" y="829979"/>
                    </a:lnTo>
                    <a:lnTo>
                      <a:pt x="260366" y="829979"/>
                    </a:lnTo>
                    <a:lnTo>
                      <a:pt x="260366" y="945320"/>
                    </a:lnTo>
                    <a:lnTo>
                      <a:pt x="260607" y="945320"/>
                    </a:lnTo>
                    <a:lnTo>
                      <a:pt x="260607" y="852194"/>
                    </a:lnTo>
                    <a:lnTo>
                      <a:pt x="260836" y="852194"/>
                    </a:lnTo>
                    <a:lnTo>
                      <a:pt x="260836" y="877846"/>
                    </a:lnTo>
                    <a:lnTo>
                      <a:pt x="261065" y="877846"/>
                    </a:lnTo>
                    <a:lnTo>
                      <a:pt x="261065" y="908188"/>
                    </a:lnTo>
                    <a:lnTo>
                      <a:pt x="261293" y="908188"/>
                    </a:lnTo>
                    <a:lnTo>
                      <a:pt x="261293" y="810378"/>
                    </a:lnTo>
                    <a:lnTo>
                      <a:pt x="261522" y="810378"/>
                    </a:lnTo>
                    <a:lnTo>
                      <a:pt x="261522" y="877846"/>
                    </a:lnTo>
                    <a:lnTo>
                      <a:pt x="261750" y="877846"/>
                    </a:lnTo>
                    <a:lnTo>
                      <a:pt x="261750" y="945320"/>
                    </a:lnTo>
                    <a:lnTo>
                      <a:pt x="261979" y="945320"/>
                    </a:lnTo>
                    <a:lnTo>
                      <a:pt x="261979" y="908188"/>
                    </a:lnTo>
                    <a:lnTo>
                      <a:pt x="262208" y="908188"/>
                    </a:lnTo>
                    <a:lnTo>
                      <a:pt x="262208" y="776991"/>
                    </a:lnTo>
                    <a:lnTo>
                      <a:pt x="262436" y="776991"/>
                    </a:lnTo>
                    <a:lnTo>
                      <a:pt x="262436" y="877846"/>
                    </a:lnTo>
                    <a:lnTo>
                      <a:pt x="262665" y="877846"/>
                    </a:lnTo>
                    <a:lnTo>
                      <a:pt x="262665" y="810378"/>
                    </a:lnTo>
                    <a:lnTo>
                      <a:pt x="262893" y="810378"/>
                    </a:lnTo>
                    <a:lnTo>
                      <a:pt x="262893" y="946724"/>
                    </a:lnTo>
                  </a:path>
                  <a:path w="2195829" h="946785">
                    <a:moveTo>
                      <a:pt x="263122" y="946724"/>
                    </a:moveTo>
                    <a:lnTo>
                      <a:pt x="263122" y="776991"/>
                    </a:lnTo>
                    <a:lnTo>
                      <a:pt x="263351" y="776991"/>
                    </a:lnTo>
                    <a:lnTo>
                      <a:pt x="263351" y="877846"/>
                    </a:lnTo>
                    <a:lnTo>
                      <a:pt x="263579" y="877846"/>
                    </a:lnTo>
                    <a:lnTo>
                      <a:pt x="263579" y="945320"/>
                    </a:lnTo>
                    <a:lnTo>
                      <a:pt x="263808" y="945320"/>
                    </a:lnTo>
                    <a:lnTo>
                      <a:pt x="263808" y="877846"/>
                    </a:lnTo>
                    <a:lnTo>
                      <a:pt x="264036" y="877846"/>
                    </a:lnTo>
                    <a:lnTo>
                      <a:pt x="264036" y="810378"/>
                    </a:lnTo>
                    <a:lnTo>
                      <a:pt x="264265" y="810378"/>
                    </a:lnTo>
                    <a:lnTo>
                      <a:pt x="264265" y="908188"/>
                    </a:lnTo>
                    <a:lnTo>
                      <a:pt x="264494" y="908188"/>
                    </a:lnTo>
                    <a:lnTo>
                      <a:pt x="264494" y="829979"/>
                    </a:lnTo>
                    <a:lnTo>
                      <a:pt x="264722" y="829979"/>
                    </a:lnTo>
                    <a:lnTo>
                      <a:pt x="264722" y="945320"/>
                    </a:lnTo>
                    <a:lnTo>
                      <a:pt x="264951" y="945320"/>
                    </a:lnTo>
                    <a:lnTo>
                      <a:pt x="264951" y="946724"/>
                    </a:lnTo>
                  </a:path>
                  <a:path w="2195829" h="946785">
                    <a:moveTo>
                      <a:pt x="265192" y="946724"/>
                    </a:moveTo>
                    <a:lnTo>
                      <a:pt x="265192" y="877846"/>
                    </a:lnTo>
                    <a:lnTo>
                      <a:pt x="265408" y="877846"/>
                    </a:lnTo>
                    <a:lnTo>
                      <a:pt x="265408" y="829979"/>
                    </a:lnTo>
                    <a:lnTo>
                      <a:pt x="265649" y="829979"/>
                    </a:lnTo>
                    <a:lnTo>
                      <a:pt x="265649" y="945320"/>
                    </a:lnTo>
                    <a:lnTo>
                      <a:pt x="265865" y="945320"/>
                    </a:lnTo>
                    <a:lnTo>
                      <a:pt x="265865" y="946724"/>
                    </a:lnTo>
                  </a:path>
                  <a:path w="2195829" h="946785">
                    <a:moveTo>
                      <a:pt x="266094" y="946724"/>
                    </a:moveTo>
                    <a:lnTo>
                      <a:pt x="266094" y="908188"/>
                    </a:lnTo>
                    <a:lnTo>
                      <a:pt x="266322" y="908188"/>
                    </a:lnTo>
                    <a:lnTo>
                      <a:pt x="266322" y="877846"/>
                    </a:lnTo>
                    <a:lnTo>
                      <a:pt x="266792" y="877846"/>
                    </a:lnTo>
                    <a:lnTo>
                      <a:pt x="266792" y="945320"/>
                    </a:lnTo>
                    <a:lnTo>
                      <a:pt x="267008" y="945320"/>
                    </a:lnTo>
                    <a:lnTo>
                      <a:pt x="267008" y="946724"/>
                    </a:lnTo>
                  </a:path>
                  <a:path w="2195829" h="946785">
                    <a:moveTo>
                      <a:pt x="267249" y="946724"/>
                    </a:moveTo>
                    <a:lnTo>
                      <a:pt x="267249" y="877846"/>
                    </a:lnTo>
                    <a:lnTo>
                      <a:pt x="267478" y="877846"/>
                    </a:lnTo>
                    <a:lnTo>
                      <a:pt x="267478" y="810378"/>
                    </a:lnTo>
                    <a:lnTo>
                      <a:pt x="267707" y="810378"/>
                    </a:lnTo>
                    <a:lnTo>
                      <a:pt x="267707" y="877846"/>
                    </a:lnTo>
                    <a:lnTo>
                      <a:pt x="267935" y="877846"/>
                    </a:lnTo>
                    <a:lnTo>
                      <a:pt x="267935" y="852194"/>
                    </a:lnTo>
                    <a:lnTo>
                      <a:pt x="268164" y="852194"/>
                    </a:lnTo>
                    <a:lnTo>
                      <a:pt x="268164" y="945320"/>
                    </a:lnTo>
                    <a:lnTo>
                      <a:pt x="268392" y="945320"/>
                    </a:lnTo>
                    <a:lnTo>
                      <a:pt x="268392" y="829979"/>
                    </a:lnTo>
                    <a:lnTo>
                      <a:pt x="268621" y="829979"/>
                    </a:lnTo>
                    <a:lnTo>
                      <a:pt x="268621" y="908188"/>
                    </a:lnTo>
                    <a:lnTo>
                      <a:pt x="268837" y="908188"/>
                    </a:lnTo>
                    <a:lnTo>
                      <a:pt x="268837" y="877846"/>
                    </a:lnTo>
                    <a:lnTo>
                      <a:pt x="269078" y="877846"/>
                    </a:lnTo>
                    <a:lnTo>
                      <a:pt x="269078" y="945320"/>
                    </a:lnTo>
                    <a:lnTo>
                      <a:pt x="269535" y="945320"/>
                    </a:lnTo>
                    <a:lnTo>
                      <a:pt x="269535" y="852194"/>
                    </a:lnTo>
                    <a:lnTo>
                      <a:pt x="269764" y="852194"/>
                    </a:lnTo>
                    <a:lnTo>
                      <a:pt x="269764" y="945320"/>
                    </a:lnTo>
                    <a:lnTo>
                      <a:pt x="269993" y="945320"/>
                    </a:lnTo>
                    <a:lnTo>
                      <a:pt x="269993" y="908188"/>
                    </a:lnTo>
                    <a:lnTo>
                      <a:pt x="270221" y="908188"/>
                    </a:lnTo>
                    <a:lnTo>
                      <a:pt x="270221" y="852194"/>
                    </a:lnTo>
                    <a:lnTo>
                      <a:pt x="270450" y="852194"/>
                    </a:lnTo>
                    <a:lnTo>
                      <a:pt x="270450" y="908188"/>
                    </a:lnTo>
                    <a:lnTo>
                      <a:pt x="270678" y="908188"/>
                    </a:lnTo>
                    <a:lnTo>
                      <a:pt x="270678" y="877846"/>
                    </a:lnTo>
                    <a:lnTo>
                      <a:pt x="270907" y="877846"/>
                    </a:lnTo>
                    <a:lnTo>
                      <a:pt x="270907" y="908188"/>
                    </a:lnTo>
                    <a:lnTo>
                      <a:pt x="271136" y="908188"/>
                    </a:lnTo>
                    <a:lnTo>
                      <a:pt x="271136" y="877846"/>
                    </a:lnTo>
                    <a:lnTo>
                      <a:pt x="271593" y="877846"/>
                    </a:lnTo>
                    <a:lnTo>
                      <a:pt x="271593" y="946724"/>
                    </a:lnTo>
                  </a:path>
                  <a:path w="2195829" h="946785">
                    <a:moveTo>
                      <a:pt x="271821" y="946724"/>
                    </a:moveTo>
                    <a:lnTo>
                      <a:pt x="271821" y="852194"/>
                    </a:lnTo>
                    <a:lnTo>
                      <a:pt x="272050" y="852194"/>
                    </a:lnTo>
                    <a:lnTo>
                      <a:pt x="272050" y="829979"/>
                    </a:lnTo>
                    <a:lnTo>
                      <a:pt x="272291" y="829979"/>
                    </a:lnTo>
                    <a:lnTo>
                      <a:pt x="272291" y="852194"/>
                    </a:lnTo>
                    <a:lnTo>
                      <a:pt x="272507" y="852194"/>
                    </a:lnTo>
                    <a:lnTo>
                      <a:pt x="272507" y="908188"/>
                    </a:lnTo>
                    <a:lnTo>
                      <a:pt x="272749" y="908188"/>
                    </a:lnTo>
                    <a:lnTo>
                      <a:pt x="272749" y="852194"/>
                    </a:lnTo>
                    <a:lnTo>
                      <a:pt x="272964" y="852194"/>
                    </a:lnTo>
                    <a:lnTo>
                      <a:pt x="272964" y="945320"/>
                    </a:lnTo>
                    <a:lnTo>
                      <a:pt x="273193" y="945320"/>
                    </a:lnTo>
                    <a:lnTo>
                      <a:pt x="273193" y="852194"/>
                    </a:lnTo>
                    <a:lnTo>
                      <a:pt x="273422" y="852194"/>
                    </a:lnTo>
                    <a:lnTo>
                      <a:pt x="273422" y="945320"/>
                    </a:lnTo>
                    <a:lnTo>
                      <a:pt x="273650" y="945320"/>
                    </a:lnTo>
                    <a:lnTo>
                      <a:pt x="273650" y="946724"/>
                    </a:lnTo>
                  </a:path>
                  <a:path w="2195829" h="946785">
                    <a:moveTo>
                      <a:pt x="274120" y="946724"/>
                    </a:moveTo>
                    <a:lnTo>
                      <a:pt x="274120" y="810378"/>
                    </a:lnTo>
                    <a:lnTo>
                      <a:pt x="274336" y="810378"/>
                    </a:lnTo>
                    <a:lnTo>
                      <a:pt x="274336" y="946724"/>
                    </a:lnTo>
                  </a:path>
                  <a:path w="2195829" h="946785">
                    <a:moveTo>
                      <a:pt x="274577" y="946724"/>
                    </a:moveTo>
                    <a:lnTo>
                      <a:pt x="274577" y="810378"/>
                    </a:lnTo>
                    <a:lnTo>
                      <a:pt x="274793" y="810378"/>
                    </a:lnTo>
                    <a:lnTo>
                      <a:pt x="274793" y="877846"/>
                    </a:lnTo>
                    <a:lnTo>
                      <a:pt x="275035" y="877846"/>
                    </a:lnTo>
                    <a:lnTo>
                      <a:pt x="275035" y="908188"/>
                    </a:lnTo>
                    <a:lnTo>
                      <a:pt x="275492" y="908188"/>
                    </a:lnTo>
                    <a:lnTo>
                      <a:pt x="275492" y="946724"/>
                    </a:lnTo>
                  </a:path>
                  <a:path w="2195829" h="946785">
                    <a:moveTo>
                      <a:pt x="275720" y="946724"/>
                    </a:moveTo>
                    <a:lnTo>
                      <a:pt x="275720" y="829979"/>
                    </a:lnTo>
                    <a:lnTo>
                      <a:pt x="276178" y="829979"/>
                    </a:lnTo>
                    <a:lnTo>
                      <a:pt x="276178" y="945320"/>
                    </a:lnTo>
                    <a:lnTo>
                      <a:pt x="276406" y="945320"/>
                    </a:lnTo>
                    <a:lnTo>
                      <a:pt x="276406" y="877846"/>
                    </a:lnTo>
                    <a:lnTo>
                      <a:pt x="276635" y="877846"/>
                    </a:lnTo>
                    <a:lnTo>
                      <a:pt x="276635" y="852194"/>
                    </a:lnTo>
                    <a:lnTo>
                      <a:pt x="276863" y="852194"/>
                    </a:lnTo>
                    <a:lnTo>
                      <a:pt x="276863" y="829979"/>
                    </a:lnTo>
                    <a:lnTo>
                      <a:pt x="277092" y="829979"/>
                    </a:lnTo>
                    <a:lnTo>
                      <a:pt x="277092" y="852194"/>
                    </a:lnTo>
                    <a:lnTo>
                      <a:pt x="277321" y="852194"/>
                    </a:lnTo>
                    <a:lnTo>
                      <a:pt x="277321" y="908188"/>
                    </a:lnTo>
                    <a:lnTo>
                      <a:pt x="277549" y="908188"/>
                    </a:lnTo>
                    <a:lnTo>
                      <a:pt x="277549" y="829979"/>
                    </a:lnTo>
                    <a:lnTo>
                      <a:pt x="277778" y="829979"/>
                    </a:lnTo>
                    <a:lnTo>
                      <a:pt x="277778" y="945320"/>
                    </a:lnTo>
                    <a:lnTo>
                      <a:pt x="278006" y="945320"/>
                    </a:lnTo>
                    <a:lnTo>
                      <a:pt x="278006" y="829979"/>
                    </a:lnTo>
                    <a:lnTo>
                      <a:pt x="278235" y="829979"/>
                    </a:lnTo>
                    <a:lnTo>
                      <a:pt x="278235" y="946724"/>
                    </a:lnTo>
                  </a:path>
                  <a:path w="2195829" h="946785">
                    <a:moveTo>
                      <a:pt x="278464" y="946724"/>
                    </a:moveTo>
                    <a:lnTo>
                      <a:pt x="278464" y="829979"/>
                    </a:lnTo>
                    <a:lnTo>
                      <a:pt x="278692" y="829979"/>
                    </a:lnTo>
                    <a:lnTo>
                      <a:pt x="278692" y="946724"/>
                    </a:lnTo>
                  </a:path>
                  <a:path w="2195829" h="946785">
                    <a:moveTo>
                      <a:pt x="278921" y="946724"/>
                    </a:moveTo>
                    <a:lnTo>
                      <a:pt x="278921" y="762505"/>
                    </a:lnTo>
                    <a:lnTo>
                      <a:pt x="279149" y="762505"/>
                    </a:lnTo>
                    <a:lnTo>
                      <a:pt x="279149" y="945320"/>
                    </a:lnTo>
                    <a:lnTo>
                      <a:pt x="279378" y="945320"/>
                    </a:lnTo>
                    <a:lnTo>
                      <a:pt x="279378" y="829979"/>
                    </a:lnTo>
                    <a:lnTo>
                      <a:pt x="279619" y="829979"/>
                    </a:lnTo>
                    <a:lnTo>
                      <a:pt x="279619" y="908188"/>
                    </a:lnTo>
                    <a:lnTo>
                      <a:pt x="279835" y="908188"/>
                    </a:lnTo>
                    <a:lnTo>
                      <a:pt x="279835" y="877846"/>
                    </a:lnTo>
                    <a:lnTo>
                      <a:pt x="280292" y="877846"/>
                    </a:lnTo>
                    <a:lnTo>
                      <a:pt x="280292" y="908188"/>
                    </a:lnTo>
                    <a:lnTo>
                      <a:pt x="280521" y="908188"/>
                    </a:lnTo>
                    <a:lnTo>
                      <a:pt x="280521" y="877846"/>
                    </a:lnTo>
                    <a:lnTo>
                      <a:pt x="280762" y="877846"/>
                    </a:lnTo>
                    <a:lnTo>
                      <a:pt x="280762" y="946724"/>
                    </a:lnTo>
                  </a:path>
                  <a:path w="2195829" h="946785">
                    <a:moveTo>
                      <a:pt x="280978" y="946724"/>
                    </a:moveTo>
                    <a:lnTo>
                      <a:pt x="280978" y="908188"/>
                    </a:lnTo>
                    <a:lnTo>
                      <a:pt x="281219" y="908188"/>
                    </a:lnTo>
                    <a:lnTo>
                      <a:pt x="281219" y="877846"/>
                    </a:lnTo>
                    <a:lnTo>
                      <a:pt x="281435" y="877846"/>
                    </a:lnTo>
                    <a:lnTo>
                      <a:pt x="281435" y="908188"/>
                    </a:lnTo>
                    <a:lnTo>
                      <a:pt x="281677" y="908188"/>
                    </a:lnTo>
                    <a:lnTo>
                      <a:pt x="281677" y="829979"/>
                    </a:lnTo>
                    <a:lnTo>
                      <a:pt x="281905" y="829979"/>
                    </a:lnTo>
                    <a:lnTo>
                      <a:pt x="281905" y="810378"/>
                    </a:lnTo>
                    <a:lnTo>
                      <a:pt x="282134" y="810378"/>
                    </a:lnTo>
                    <a:lnTo>
                      <a:pt x="282134" y="945320"/>
                    </a:lnTo>
                    <a:lnTo>
                      <a:pt x="282362" y="945320"/>
                    </a:lnTo>
                    <a:lnTo>
                      <a:pt x="282362" y="810378"/>
                    </a:lnTo>
                    <a:lnTo>
                      <a:pt x="282591" y="810378"/>
                    </a:lnTo>
                    <a:lnTo>
                      <a:pt x="282591" y="877846"/>
                    </a:lnTo>
                    <a:lnTo>
                      <a:pt x="282807" y="877846"/>
                    </a:lnTo>
                    <a:lnTo>
                      <a:pt x="282807" y="946724"/>
                    </a:lnTo>
                  </a:path>
                  <a:path w="2195829" h="946785">
                    <a:moveTo>
                      <a:pt x="283048" y="946724"/>
                    </a:moveTo>
                    <a:lnTo>
                      <a:pt x="283048" y="945320"/>
                    </a:lnTo>
                    <a:lnTo>
                      <a:pt x="283277" y="945320"/>
                    </a:lnTo>
                    <a:lnTo>
                      <a:pt x="283277" y="776991"/>
                    </a:lnTo>
                    <a:lnTo>
                      <a:pt x="283505" y="776991"/>
                    </a:lnTo>
                    <a:lnTo>
                      <a:pt x="283505" y="945320"/>
                    </a:lnTo>
                    <a:lnTo>
                      <a:pt x="283734" y="945320"/>
                    </a:lnTo>
                    <a:lnTo>
                      <a:pt x="283734" y="810378"/>
                    </a:lnTo>
                    <a:lnTo>
                      <a:pt x="283963" y="810378"/>
                    </a:lnTo>
                    <a:lnTo>
                      <a:pt x="283963" y="792845"/>
                    </a:lnTo>
                    <a:lnTo>
                      <a:pt x="284191" y="792845"/>
                    </a:lnTo>
                    <a:lnTo>
                      <a:pt x="284191" y="945320"/>
                    </a:lnTo>
                    <a:lnTo>
                      <a:pt x="284420" y="945320"/>
                    </a:lnTo>
                    <a:lnTo>
                      <a:pt x="284420" y="877846"/>
                    </a:lnTo>
                    <a:lnTo>
                      <a:pt x="284648" y="877846"/>
                    </a:lnTo>
                    <a:lnTo>
                      <a:pt x="284648" y="946724"/>
                    </a:lnTo>
                  </a:path>
                  <a:path w="2195829" h="946785">
                    <a:moveTo>
                      <a:pt x="284877" y="946724"/>
                    </a:moveTo>
                    <a:lnTo>
                      <a:pt x="284877" y="877846"/>
                    </a:lnTo>
                    <a:lnTo>
                      <a:pt x="285106" y="877846"/>
                    </a:lnTo>
                    <a:lnTo>
                      <a:pt x="285106" y="852194"/>
                    </a:lnTo>
                    <a:lnTo>
                      <a:pt x="285334" y="852194"/>
                    </a:lnTo>
                    <a:lnTo>
                      <a:pt x="285334" y="762505"/>
                    </a:lnTo>
                    <a:lnTo>
                      <a:pt x="285563" y="762505"/>
                    </a:lnTo>
                    <a:lnTo>
                      <a:pt x="285563" y="829979"/>
                    </a:lnTo>
                    <a:lnTo>
                      <a:pt x="285791" y="829979"/>
                    </a:lnTo>
                    <a:lnTo>
                      <a:pt x="285791" y="792845"/>
                    </a:lnTo>
                    <a:lnTo>
                      <a:pt x="286020" y="792845"/>
                    </a:lnTo>
                    <a:lnTo>
                      <a:pt x="286020" y="852194"/>
                    </a:lnTo>
                    <a:lnTo>
                      <a:pt x="286261" y="852194"/>
                    </a:lnTo>
                    <a:lnTo>
                      <a:pt x="286261" y="829979"/>
                    </a:lnTo>
                    <a:lnTo>
                      <a:pt x="286477" y="829979"/>
                    </a:lnTo>
                    <a:lnTo>
                      <a:pt x="286477" y="908188"/>
                    </a:lnTo>
                    <a:lnTo>
                      <a:pt x="286719" y="908188"/>
                    </a:lnTo>
                    <a:lnTo>
                      <a:pt x="286719" y="945320"/>
                    </a:lnTo>
                    <a:lnTo>
                      <a:pt x="286934" y="945320"/>
                    </a:lnTo>
                    <a:lnTo>
                      <a:pt x="286934" y="810378"/>
                    </a:lnTo>
                    <a:lnTo>
                      <a:pt x="287163" y="810378"/>
                    </a:lnTo>
                    <a:lnTo>
                      <a:pt x="287163" y="877846"/>
                    </a:lnTo>
                    <a:lnTo>
                      <a:pt x="287392" y="877846"/>
                    </a:lnTo>
                    <a:lnTo>
                      <a:pt x="287392" y="829979"/>
                    </a:lnTo>
                    <a:lnTo>
                      <a:pt x="288306" y="829979"/>
                    </a:lnTo>
                    <a:lnTo>
                      <a:pt x="288306" y="776991"/>
                    </a:lnTo>
                    <a:lnTo>
                      <a:pt x="288547" y="776991"/>
                    </a:lnTo>
                    <a:lnTo>
                      <a:pt x="288547" y="946724"/>
                    </a:lnTo>
                  </a:path>
                  <a:path w="2195829" h="946785">
                    <a:moveTo>
                      <a:pt x="288763" y="946724"/>
                    </a:moveTo>
                    <a:lnTo>
                      <a:pt x="288763" y="945320"/>
                    </a:lnTo>
                    <a:lnTo>
                      <a:pt x="289005" y="945320"/>
                    </a:lnTo>
                    <a:lnTo>
                      <a:pt x="289005" y="852194"/>
                    </a:lnTo>
                    <a:lnTo>
                      <a:pt x="289233" y="852194"/>
                    </a:lnTo>
                    <a:lnTo>
                      <a:pt x="289233" y="877846"/>
                    </a:lnTo>
                    <a:lnTo>
                      <a:pt x="289462" y="877846"/>
                    </a:lnTo>
                    <a:lnTo>
                      <a:pt x="289462" y="945320"/>
                    </a:lnTo>
                    <a:lnTo>
                      <a:pt x="289690" y="945320"/>
                    </a:lnTo>
                    <a:lnTo>
                      <a:pt x="289690" y="946724"/>
                    </a:lnTo>
                  </a:path>
                  <a:path w="2195829" h="946785">
                    <a:moveTo>
                      <a:pt x="289906" y="946724"/>
                    </a:moveTo>
                    <a:lnTo>
                      <a:pt x="289906" y="945320"/>
                    </a:lnTo>
                    <a:lnTo>
                      <a:pt x="290148" y="945320"/>
                    </a:lnTo>
                    <a:lnTo>
                      <a:pt x="290148" y="792845"/>
                    </a:lnTo>
                    <a:lnTo>
                      <a:pt x="290376" y="792845"/>
                    </a:lnTo>
                    <a:lnTo>
                      <a:pt x="290376" y="946724"/>
                    </a:lnTo>
                  </a:path>
                  <a:path w="2195829" h="946785">
                    <a:moveTo>
                      <a:pt x="290833" y="946724"/>
                    </a:moveTo>
                    <a:lnTo>
                      <a:pt x="290833" y="877846"/>
                    </a:lnTo>
                    <a:lnTo>
                      <a:pt x="291062" y="877846"/>
                    </a:lnTo>
                    <a:lnTo>
                      <a:pt x="291062" y="946724"/>
                    </a:lnTo>
                  </a:path>
                  <a:path w="2195829" h="946785">
                    <a:moveTo>
                      <a:pt x="291291" y="946724"/>
                    </a:moveTo>
                    <a:lnTo>
                      <a:pt x="291291" y="877846"/>
                    </a:lnTo>
                    <a:lnTo>
                      <a:pt x="291748" y="877846"/>
                    </a:lnTo>
                    <a:lnTo>
                      <a:pt x="291748" y="945320"/>
                    </a:lnTo>
                    <a:lnTo>
                      <a:pt x="292205" y="945320"/>
                    </a:lnTo>
                    <a:lnTo>
                      <a:pt x="292205" y="946724"/>
                    </a:lnTo>
                  </a:path>
                  <a:path w="2195829" h="946785">
                    <a:moveTo>
                      <a:pt x="292434" y="946724"/>
                    </a:moveTo>
                    <a:lnTo>
                      <a:pt x="292434" y="792845"/>
                    </a:lnTo>
                    <a:lnTo>
                      <a:pt x="292662" y="792845"/>
                    </a:lnTo>
                    <a:lnTo>
                      <a:pt x="292662" y="877846"/>
                    </a:lnTo>
                    <a:lnTo>
                      <a:pt x="292891" y="877846"/>
                    </a:lnTo>
                    <a:lnTo>
                      <a:pt x="292891" y="852194"/>
                    </a:lnTo>
                    <a:lnTo>
                      <a:pt x="293119" y="852194"/>
                    </a:lnTo>
                    <a:lnTo>
                      <a:pt x="293119" y="946724"/>
                    </a:lnTo>
                  </a:path>
                  <a:path w="2195829" h="946785">
                    <a:moveTo>
                      <a:pt x="293348" y="946724"/>
                    </a:moveTo>
                    <a:lnTo>
                      <a:pt x="293348" y="792845"/>
                    </a:lnTo>
                    <a:lnTo>
                      <a:pt x="293577" y="792845"/>
                    </a:lnTo>
                    <a:lnTo>
                      <a:pt x="293577" y="829979"/>
                    </a:lnTo>
                    <a:lnTo>
                      <a:pt x="293805" y="829979"/>
                    </a:lnTo>
                    <a:lnTo>
                      <a:pt x="293805" y="946724"/>
                    </a:lnTo>
                  </a:path>
                  <a:path w="2195829" h="946785">
                    <a:moveTo>
                      <a:pt x="294034" y="946724"/>
                    </a:moveTo>
                    <a:lnTo>
                      <a:pt x="294034" y="908188"/>
                    </a:lnTo>
                    <a:lnTo>
                      <a:pt x="294262" y="908188"/>
                    </a:lnTo>
                    <a:lnTo>
                      <a:pt x="294262" y="852194"/>
                    </a:lnTo>
                    <a:lnTo>
                      <a:pt x="294491" y="852194"/>
                    </a:lnTo>
                    <a:lnTo>
                      <a:pt x="294491" y="908188"/>
                    </a:lnTo>
                    <a:lnTo>
                      <a:pt x="294948" y="908188"/>
                    </a:lnTo>
                    <a:lnTo>
                      <a:pt x="294948" y="877846"/>
                    </a:lnTo>
                    <a:lnTo>
                      <a:pt x="295189" y="877846"/>
                    </a:lnTo>
                    <a:lnTo>
                      <a:pt x="295189" y="852194"/>
                    </a:lnTo>
                    <a:lnTo>
                      <a:pt x="295405" y="852194"/>
                    </a:lnTo>
                    <a:lnTo>
                      <a:pt x="295405" y="877846"/>
                    </a:lnTo>
                    <a:lnTo>
                      <a:pt x="295647" y="877846"/>
                    </a:lnTo>
                    <a:lnTo>
                      <a:pt x="295647" y="810378"/>
                    </a:lnTo>
                    <a:lnTo>
                      <a:pt x="295863" y="810378"/>
                    </a:lnTo>
                    <a:lnTo>
                      <a:pt x="295863" y="852194"/>
                    </a:lnTo>
                    <a:lnTo>
                      <a:pt x="296104" y="852194"/>
                    </a:lnTo>
                    <a:lnTo>
                      <a:pt x="296104" y="792845"/>
                    </a:lnTo>
                    <a:lnTo>
                      <a:pt x="296332" y="792845"/>
                    </a:lnTo>
                    <a:lnTo>
                      <a:pt x="296332" y="852194"/>
                    </a:lnTo>
                    <a:lnTo>
                      <a:pt x="296561" y="852194"/>
                    </a:lnTo>
                    <a:lnTo>
                      <a:pt x="296561" y="946724"/>
                    </a:lnTo>
                  </a:path>
                  <a:path w="2195829" h="946785">
                    <a:moveTo>
                      <a:pt x="296777" y="946724"/>
                    </a:moveTo>
                    <a:lnTo>
                      <a:pt x="296777" y="852194"/>
                    </a:lnTo>
                    <a:lnTo>
                      <a:pt x="297018" y="852194"/>
                    </a:lnTo>
                    <a:lnTo>
                      <a:pt x="297018" y="810378"/>
                    </a:lnTo>
                    <a:lnTo>
                      <a:pt x="297247" y="810378"/>
                    </a:lnTo>
                    <a:lnTo>
                      <a:pt x="297247" y="908188"/>
                    </a:lnTo>
                    <a:lnTo>
                      <a:pt x="297475" y="908188"/>
                    </a:lnTo>
                    <a:lnTo>
                      <a:pt x="297475" y="945320"/>
                    </a:lnTo>
                    <a:lnTo>
                      <a:pt x="297704" y="945320"/>
                    </a:lnTo>
                    <a:lnTo>
                      <a:pt x="297704" y="792845"/>
                    </a:lnTo>
                    <a:lnTo>
                      <a:pt x="297933" y="792845"/>
                    </a:lnTo>
                    <a:lnTo>
                      <a:pt x="297933" y="810378"/>
                    </a:lnTo>
                    <a:lnTo>
                      <a:pt x="298161" y="810378"/>
                    </a:lnTo>
                    <a:lnTo>
                      <a:pt x="298161" y="829979"/>
                    </a:lnTo>
                    <a:lnTo>
                      <a:pt x="298390" y="829979"/>
                    </a:lnTo>
                    <a:lnTo>
                      <a:pt x="298390" y="810378"/>
                    </a:lnTo>
                    <a:lnTo>
                      <a:pt x="298618" y="810378"/>
                    </a:lnTo>
                    <a:lnTo>
                      <a:pt x="298618" y="908188"/>
                    </a:lnTo>
                    <a:lnTo>
                      <a:pt x="298847" y="908188"/>
                    </a:lnTo>
                    <a:lnTo>
                      <a:pt x="298847" y="810378"/>
                    </a:lnTo>
                    <a:lnTo>
                      <a:pt x="299076" y="810378"/>
                    </a:lnTo>
                    <a:lnTo>
                      <a:pt x="299076" y="829979"/>
                    </a:lnTo>
                    <a:lnTo>
                      <a:pt x="299533" y="829979"/>
                    </a:lnTo>
                    <a:lnTo>
                      <a:pt x="299533" y="946724"/>
                    </a:lnTo>
                  </a:path>
                  <a:path w="2195829" h="946785">
                    <a:moveTo>
                      <a:pt x="299761" y="946724"/>
                    </a:moveTo>
                    <a:lnTo>
                      <a:pt x="299761" y="945320"/>
                    </a:lnTo>
                    <a:lnTo>
                      <a:pt x="299990" y="945320"/>
                    </a:lnTo>
                    <a:lnTo>
                      <a:pt x="299990" y="908188"/>
                    </a:lnTo>
                    <a:lnTo>
                      <a:pt x="300219" y="908188"/>
                    </a:lnTo>
                    <a:lnTo>
                      <a:pt x="300219" y="829979"/>
                    </a:lnTo>
                    <a:lnTo>
                      <a:pt x="300689" y="829979"/>
                    </a:lnTo>
                    <a:lnTo>
                      <a:pt x="300689" y="852194"/>
                    </a:lnTo>
                    <a:lnTo>
                      <a:pt x="300904" y="852194"/>
                    </a:lnTo>
                    <a:lnTo>
                      <a:pt x="300904" y="908188"/>
                    </a:lnTo>
                    <a:lnTo>
                      <a:pt x="301133" y="908188"/>
                    </a:lnTo>
                    <a:lnTo>
                      <a:pt x="301133" y="776991"/>
                    </a:lnTo>
                    <a:lnTo>
                      <a:pt x="301362" y="776991"/>
                    </a:lnTo>
                    <a:lnTo>
                      <a:pt x="301362" y="946724"/>
                    </a:lnTo>
                  </a:path>
                  <a:path w="2195829" h="946785">
                    <a:moveTo>
                      <a:pt x="301590" y="946724"/>
                    </a:moveTo>
                    <a:lnTo>
                      <a:pt x="301590" y="908188"/>
                    </a:lnTo>
                    <a:lnTo>
                      <a:pt x="302047" y="908188"/>
                    </a:lnTo>
                    <a:lnTo>
                      <a:pt x="302047" y="945320"/>
                    </a:lnTo>
                    <a:lnTo>
                      <a:pt x="302276" y="945320"/>
                    </a:lnTo>
                    <a:lnTo>
                      <a:pt x="302276" y="946724"/>
                    </a:lnTo>
                  </a:path>
                  <a:path w="2195829" h="946785">
                    <a:moveTo>
                      <a:pt x="302733" y="946724"/>
                    </a:moveTo>
                    <a:lnTo>
                      <a:pt x="302733" y="908188"/>
                    </a:lnTo>
                    <a:lnTo>
                      <a:pt x="302975" y="908188"/>
                    </a:lnTo>
                    <a:lnTo>
                      <a:pt x="302975" y="829979"/>
                    </a:lnTo>
                    <a:lnTo>
                      <a:pt x="303432" y="829979"/>
                    </a:lnTo>
                    <a:lnTo>
                      <a:pt x="303432" y="852194"/>
                    </a:lnTo>
                    <a:lnTo>
                      <a:pt x="303660" y="852194"/>
                    </a:lnTo>
                    <a:lnTo>
                      <a:pt x="303660" y="877846"/>
                    </a:lnTo>
                    <a:lnTo>
                      <a:pt x="303876" y="877846"/>
                    </a:lnTo>
                    <a:lnTo>
                      <a:pt x="303876" y="792845"/>
                    </a:lnTo>
                    <a:lnTo>
                      <a:pt x="304118" y="792845"/>
                    </a:lnTo>
                    <a:lnTo>
                      <a:pt x="304118" y="852194"/>
                    </a:lnTo>
                    <a:lnTo>
                      <a:pt x="304575" y="852194"/>
                    </a:lnTo>
                    <a:lnTo>
                      <a:pt x="304575" y="946724"/>
                    </a:lnTo>
                  </a:path>
                  <a:path w="2195829" h="946785">
                    <a:moveTo>
                      <a:pt x="304803" y="946724"/>
                    </a:moveTo>
                    <a:lnTo>
                      <a:pt x="304803" y="877846"/>
                    </a:lnTo>
                    <a:lnTo>
                      <a:pt x="305032" y="877846"/>
                    </a:lnTo>
                    <a:lnTo>
                      <a:pt x="305032" y="908188"/>
                    </a:lnTo>
                    <a:lnTo>
                      <a:pt x="305261" y="908188"/>
                    </a:lnTo>
                    <a:lnTo>
                      <a:pt x="305261" y="945320"/>
                    </a:lnTo>
                    <a:lnTo>
                      <a:pt x="305489" y="945320"/>
                    </a:lnTo>
                    <a:lnTo>
                      <a:pt x="305489" y="946724"/>
                    </a:lnTo>
                  </a:path>
                  <a:path w="2195829" h="946785">
                    <a:moveTo>
                      <a:pt x="305718" y="946724"/>
                    </a:moveTo>
                    <a:lnTo>
                      <a:pt x="305718" y="829979"/>
                    </a:lnTo>
                    <a:lnTo>
                      <a:pt x="305946" y="829979"/>
                    </a:lnTo>
                    <a:lnTo>
                      <a:pt x="305946" y="810378"/>
                    </a:lnTo>
                    <a:lnTo>
                      <a:pt x="306175" y="810378"/>
                    </a:lnTo>
                    <a:lnTo>
                      <a:pt x="306175" y="852194"/>
                    </a:lnTo>
                    <a:lnTo>
                      <a:pt x="306404" y="852194"/>
                    </a:lnTo>
                    <a:lnTo>
                      <a:pt x="306404" y="945320"/>
                    </a:lnTo>
                    <a:lnTo>
                      <a:pt x="306632" y="945320"/>
                    </a:lnTo>
                    <a:lnTo>
                      <a:pt x="306632" y="908188"/>
                    </a:lnTo>
                    <a:lnTo>
                      <a:pt x="306861" y="908188"/>
                    </a:lnTo>
                    <a:lnTo>
                      <a:pt x="306861" y="877846"/>
                    </a:lnTo>
                    <a:lnTo>
                      <a:pt x="307089" y="877846"/>
                    </a:lnTo>
                    <a:lnTo>
                      <a:pt x="307089" y="946724"/>
                    </a:lnTo>
                  </a:path>
                  <a:path w="2195829" h="946785">
                    <a:moveTo>
                      <a:pt x="307547" y="946724"/>
                    </a:moveTo>
                    <a:lnTo>
                      <a:pt x="307547" y="945320"/>
                    </a:lnTo>
                    <a:lnTo>
                      <a:pt x="307775" y="945320"/>
                    </a:lnTo>
                    <a:lnTo>
                      <a:pt x="307775" y="829979"/>
                    </a:lnTo>
                    <a:lnTo>
                      <a:pt x="308232" y="829979"/>
                    </a:lnTo>
                    <a:lnTo>
                      <a:pt x="308232" y="877846"/>
                    </a:lnTo>
                    <a:lnTo>
                      <a:pt x="308461" y="877846"/>
                    </a:lnTo>
                    <a:lnTo>
                      <a:pt x="308461" y="810378"/>
                    </a:lnTo>
                    <a:lnTo>
                      <a:pt x="308690" y="810378"/>
                    </a:lnTo>
                    <a:lnTo>
                      <a:pt x="308690" y="829979"/>
                    </a:lnTo>
                    <a:lnTo>
                      <a:pt x="308918" y="829979"/>
                    </a:lnTo>
                    <a:lnTo>
                      <a:pt x="308918" y="908188"/>
                    </a:lnTo>
                    <a:lnTo>
                      <a:pt x="309159" y="908188"/>
                    </a:lnTo>
                    <a:lnTo>
                      <a:pt x="309159" y="852194"/>
                    </a:lnTo>
                    <a:lnTo>
                      <a:pt x="309375" y="852194"/>
                    </a:lnTo>
                    <a:lnTo>
                      <a:pt x="309375" y="810378"/>
                    </a:lnTo>
                    <a:lnTo>
                      <a:pt x="309617" y="810378"/>
                    </a:lnTo>
                    <a:lnTo>
                      <a:pt x="309617" y="877846"/>
                    </a:lnTo>
                    <a:lnTo>
                      <a:pt x="309833" y="877846"/>
                    </a:lnTo>
                    <a:lnTo>
                      <a:pt x="309833" y="852194"/>
                    </a:lnTo>
                    <a:lnTo>
                      <a:pt x="310074" y="852194"/>
                    </a:lnTo>
                    <a:lnTo>
                      <a:pt x="310074" y="945320"/>
                    </a:lnTo>
                    <a:lnTo>
                      <a:pt x="310290" y="945320"/>
                    </a:lnTo>
                    <a:lnTo>
                      <a:pt x="310290" y="852194"/>
                    </a:lnTo>
                    <a:lnTo>
                      <a:pt x="310531" y="852194"/>
                    </a:lnTo>
                    <a:lnTo>
                      <a:pt x="310531" y="877846"/>
                    </a:lnTo>
                    <a:lnTo>
                      <a:pt x="310747" y="877846"/>
                    </a:lnTo>
                    <a:lnTo>
                      <a:pt x="310747" y="829979"/>
                    </a:lnTo>
                    <a:lnTo>
                      <a:pt x="311217" y="829979"/>
                    </a:lnTo>
                    <a:lnTo>
                      <a:pt x="311217" y="852194"/>
                    </a:lnTo>
                    <a:lnTo>
                      <a:pt x="311445" y="852194"/>
                    </a:lnTo>
                    <a:lnTo>
                      <a:pt x="311445" y="829979"/>
                    </a:lnTo>
                    <a:lnTo>
                      <a:pt x="311674" y="829979"/>
                    </a:lnTo>
                    <a:lnTo>
                      <a:pt x="311674" y="945320"/>
                    </a:lnTo>
                    <a:lnTo>
                      <a:pt x="311903" y="945320"/>
                    </a:lnTo>
                    <a:lnTo>
                      <a:pt x="311903" y="877846"/>
                    </a:lnTo>
                    <a:lnTo>
                      <a:pt x="312131" y="877846"/>
                    </a:lnTo>
                    <a:lnTo>
                      <a:pt x="312131" y="852194"/>
                    </a:lnTo>
                    <a:lnTo>
                      <a:pt x="312360" y="852194"/>
                    </a:lnTo>
                    <a:lnTo>
                      <a:pt x="312360" y="829979"/>
                    </a:lnTo>
                    <a:lnTo>
                      <a:pt x="312817" y="829979"/>
                    </a:lnTo>
                    <a:lnTo>
                      <a:pt x="312817" y="946724"/>
                    </a:lnTo>
                  </a:path>
                  <a:path w="2195829" h="946785">
                    <a:moveTo>
                      <a:pt x="313046" y="946724"/>
                    </a:moveTo>
                    <a:lnTo>
                      <a:pt x="313046" y="810378"/>
                    </a:lnTo>
                    <a:lnTo>
                      <a:pt x="313503" y="810378"/>
                    </a:lnTo>
                    <a:lnTo>
                      <a:pt x="313503" y="946724"/>
                    </a:lnTo>
                  </a:path>
                  <a:path w="2195829" h="946785">
                    <a:moveTo>
                      <a:pt x="313731" y="946724"/>
                    </a:moveTo>
                    <a:lnTo>
                      <a:pt x="313731" y="829979"/>
                    </a:lnTo>
                    <a:lnTo>
                      <a:pt x="313960" y="829979"/>
                    </a:lnTo>
                    <a:lnTo>
                      <a:pt x="313960" y="908188"/>
                    </a:lnTo>
                    <a:lnTo>
                      <a:pt x="314189" y="908188"/>
                    </a:lnTo>
                    <a:lnTo>
                      <a:pt x="314189" y="810378"/>
                    </a:lnTo>
                    <a:lnTo>
                      <a:pt x="314417" y="810378"/>
                    </a:lnTo>
                    <a:lnTo>
                      <a:pt x="314417" y="946724"/>
                    </a:lnTo>
                  </a:path>
                  <a:path w="2195829" h="946785">
                    <a:moveTo>
                      <a:pt x="314646" y="946724"/>
                    </a:moveTo>
                    <a:lnTo>
                      <a:pt x="314646" y="829979"/>
                    </a:lnTo>
                    <a:lnTo>
                      <a:pt x="314874" y="829979"/>
                    </a:lnTo>
                    <a:lnTo>
                      <a:pt x="314874" y="877846"/>
                    </a:lnTo>
                    <a:lnTo>
                      <a:pt x="315103" y="877846"/>
                    </a:lnTo>
                    <a:lnTo>
                      <a:pt x="315103" y="908188"/>
                    </a:lnTo>
                    <a:lnTo>
                      <a:pt x="315332" y="908188"/>
                    </a:lnTo>
                    <a:lnTo>
                      <a:pt x="315332" y="792845"/>
                    </a:lnTo>
                    <a:lnTo>
                      <a:pt x="315560" y="792845"/>
                    </a:lnTo>
                    <a:lnTo>
                      <a:pt x="315560" y="829979"/>
                    </a:lnTo>
                    <a:lnTo>
                      <a:pt x="315789" y="829979"/>
                    </a:lnTo>
                    <a:lnTo>
                      <a:pt x="315789" y="946724"/>
                    </a:lnTo>
                  </a:path>
                  <a:path w="2195829" h="946785">
                    <a:moveTo>
                      <a:pt x="316017" y="946724"/>
                    </a:moveTo>
                    <a:lnTo>
                      <a:pt x="316017" y="810378"/>
                    </a:lnTo>
                    <a:lnTo>
                      <a:pt x="316246" y="810378"/>
                    </a:lnTo>
                    <a:lnTo>
                      <a:pt x="316246" y="945320"/>
                    </a:lnTo>
                    <a:lnTo>
                      <a:pt x="316475" y="945320"/>
                    </a:lnTo>
                    <a:lnTo>
                      <a:pt x="316475" y="792845"/>
                    </a:lnTo>
                    <a:lnTo>
                      <a:pt x="316716" y="792845"/>
                    </a:lnTo>
                    <a:lnTo>
                      <a:pt x="316716" y="908188"/>
                    </a:lnTo>
                    <a:lnTo>
                      <a:pt x="316945" y="908188"/>
                    </a:lnTo>
                    <a:lnTo>
                      <a:pt x="316945" y="762505"/>
                    </a:lnTo>
                    <a:lnTo>
                      <a:pt x="317173" y="762505"/>
                    </a:lnTo>
                    <a:lnTo>
                      <a:pt x="317173" y="852194"/>
                    </a:lnTo>
                    <a:lnTo>
                      <a:pt x="317402" y="852194"/>
                    </a:lnTo>
                    <a:lnTo>
                      <a:pt x="317402" y="908188"/>
                    </a:lnTo>
                    <a:lnTo>
                      <a:pt x="317846" y="908188"/>
                    </a:lnTo>
                    <a:lnTo>
                      <a:pt x="317846" y="946724"/>
                    </a:lnTo>
                  </a:path>
                  <a:path w="2195829" h="946785">
                    <a:moveTo>
                      <a:pt x="318088" y="946724"/>
                    </a:moveTo>
                    <a:lnTo>
                      <a:pt x="318088" y="776991"/>
                    </a:lnTo>
                    <a:lnTo>
                      <a:pt x="318303" y="776991"/>
                    </a:lnTo>
                    <a:lnTo>
                      <a:pt x="318303" y="877846"/>
                    </a:lnTo>
                    <a:lnTo>
                      <a:pt x="318545" y="877846"/>
                    </a:lnTo>
                    <a:lnTo>
                      <a:pt x="318545" y="852194"/>
                    </a:lnTo>
                    <a:lnTo>
                      <a:pt x="318761" y="852194"/>
                    </a:lnTo>
                    <a:lnTo>
                      <a:pt x="318761" y="792845"/>
                    </a:lnTo>
                    <a:lnTo>
                      <a:pt x="319231" y="792845"/>
                    </a:lnTo>
                    <a:lnTo>
                      <a:pt x="319231" y="810378"/>
                    </a:lnTo>
                    <a:lnTo>
                      <a:pt x="319459" y="810378"/>
                    </a:lnTo>
                    <a:lnTo>
                      <a:pt x="319459" y="852194"/>
                    </a:lnTo>
                    <a:lnTo>
                      <a:pt x="319688" y="852194"/>
                    </a:lnTo>
                    <a:lnTo>
                      <a:pt x="319688" y="908188"/>
                    </a:lnTo>
                    <a:lnTo>
                      <a:pt x="319916" y="908188"/>
                    </a:lnTo>
                    <a:lnTo>
                      <a:pt x="319916" y="829979"/>
                    </a:lnTo>
                    <a:lnTo>
                      <a:pt x="320145" y="829979"/>
                    </a:lnTo>
                    <a:lnTo>
                      <a:pt x="320145" y="945320"/>
                    </a:lnTo>
                    <a:lnTo>
                      <a:pt x="320374" y="945320"/>
                    </a:lnTo>
                    <a:lnTo>
                      <a:pt x="320374" y="762505"/>
                    </a:lnTo>
                    <a:lnTo>
                      <a:pt x="320602" y="762505"/>
                    </a:lnTo>
                    <a:lnTo>
                      <a:pt x="320602" y="852194"/>
                    </a:lnTo>
                    <a:lnTo>
                      <a:pt x="320831" y="852194"/>
                    </a:lnTo>
                    <a:lnTo>
                      <a:pt x="320831" y="792845"/>
                    </a:lnTo>
                    <a:lnTo>
                      <a:pt x="321059" y="792845"/>
                    </a:lnTo>
                    <a:lnTo>
                      <a:pt x="321059" y="829979"/>
                    </a:lnTo>
                    <a:lnTo>
                      <a:pt x="321288" y="829979"/>
                    </a:lnTo>
                    <a:lnTo>
                      <a:pt x="321288" y="762505"/>
                    </a:lnTo>
                    <a:lnTo>
                      <a:pt x="321517" y="762505"/>
                    </a:lnTo>
                    <a:lnTo>
                      <a:pt x="321517" y="945320"/>
                    </a:lnTo>
                    <a:lnTo>
                      <a:pt x="321745" y="945320"/>
                    </a:lnTo>
                    <a:lnTo>
                      <a:pt x="321745" y="908188"/>
                    </a:lnTo>
                    <a:lnTo>
                      <a:pt x="321974" y="908188"/>
                    </a:lnTo>
                    <a:lnTo>
                      <a:pt x="321974" y="810378"/>
                    </a:lnTo>
                    <a:lnTo>
                      <a:pt x="322202" y="810378"/>
                    </a:lnTo>
                    <a:lnTo>
                      <a:pt x="322202" y="908188"/>
                    </a:lnTo>
                    <a:lnTo>
                      <a:pt x="322431" y="908188"/>
                    </a:lnTo>
                    <a:lnTo>
                      <a:pt x="322431" y="877846"/>
                    </a:lnTo>
                    <a:lnTo>
                      <a:pt x="322888" y="877846"/>
                    </a:lnTo>
                    <a:lnTo>
                      <a:pt x="322888" y="829979"/>
                    </a:lnTo>
                    <a:lnTo>
                      <a:pt x="323117" y="829979"/>
                    </a:lnTo>
                    <a:lnTo>
                      <a:pt x="323117" y="908188"/>
                    </a:lnTo>
                    <a:lnTo>
                      <a:pt x="323345" y="908188"/>
                    </a:lnTo>
                    <a:lnTo>
                      <a:pt x="323345" y="810378"/>
                    </a:lnTo>
                    <a:lnTo>
                      <a:pt x="323587" y="810378"/>
                    </a:lnTo>
                    <a:lnTo>
                      <a:pt x="323587" y="877846"/>
                    </a:lnTo>
                    <a:lnTo>
                      <a:pt x="323803" y="877846"/>
                    </a:lnTo>
                    <a:lnTo>
                      <a:pt x="323803" y="792845"/>
                    </a:lnTo>
                    <a:lnTo>
                      <a:pt x="324044" y="792845"/>
                    </a:lnTo>
                    <a:lnTo>
                      <a:pt x="324044" y="704546"/>
                    </a:lnTo>
                    <a:lnTo>
                      <a:pt x="324260" y="704546"/>
                    </a:lnTo>
                    <a:lnTo>
                      <a:pt x="324260" y="852194"/>
                    </a:lnTo>
                    <a:lnTo>
                      <a:pt x="324501" y="852194"/>
                    </a:lnTo>
                    <a:lnTo>
                      <a:pt x="324501" y="829979"/>
                    </a:lnTo>
                    <a:lnTo>
                      <a:pt x="324946" y="829979"/>
                    </a:lnTo>
                    <a:lnTo>
                      <a:pt x="324946" y="749185"/>
                    </a:lnTo>
                    <a:lnTo>
                      <a:pt x="325187" y="749185"/>
                    </a:lnTo>
                    <a:lnTo>
                      <a:pt x="325187" y="829979"/>
                    </a:lnTo>
                    <a:lnTo>
                      <a:pt x="325403" y="829979"/>
                    </a:lnTo>
                    <a:lnTo>
                      <a:pt x="325403" y="852194"/>
                    </a:lnTo>
                    <a:lnTo>
                      <a:pt x="325644" y="852194"/>
                    </a:lnTo>
                    <a:lnTo>
                      <a:pt x="325644" y="749185"/>
                    </a:lnTo>
                    <a:lnTo>
                      <a:pt x="325873" y="749185"/>
                    </a:lnTo>
                    <a:lnTo>
                      <a:pt x="325873" y="792845"/>
                    </a:lnTo>
                    <a:lnTo>
                      <a:pt x="326101" y="792845"/>
                    </a:lnTo>
                    <a:lnTo>
                      <a:pt x="326101" y="908188"/>
                    </a:lnTo>
                    <a:lnTo>
                      <a:pt x="326330" y="908188"/>
                    </a:lnTo>
                    <a:lnTo>
                      <a:pt x="326330" y="776991"/>
                    </a:lnTo>
                    <a:lnTo>
                      <a:pt x="326558" y="776991"/>
                    </a:lnTo>
                    <a:lnTo>
                      <a:pt x="326558" y="946724"/>
                    </a:lnTo>
                  </a:path>
                  <a:path w="2195829" h="946785">
                    <a:moveTo>
                      <a:pt x="374412" y="946724"/>
                    </a:moveTo>
                    <a:lnTo>
                      <a:pt x="374412" y="908188"/>
                    </a:lnTo>
                    <a:lnTo>
                      <a:pt x="374641" y="908188"/>
                    </a:lnTo>
                    <a:lnTo>
                      <a:pt x="374641" y="852194"/>
                    </a:lnTo>
                    <a:lnTo>
                      <a:pt x="374869" y="852194"/>
                    </a:lnTo>
                    <a:lnTo>
                      <a:pt x="374869" y="877846"/>
                    </a:lnTo>
                    <a:lnTo>
                      <a:pt x="375111" y="877846"/>
                    </a:lnTo>
                    <a:lnTo>
                      <a:pt x="375111" y="829979"/>
                    </a:lnTo>
                    <a:lnTo>
                      <a:pt x="375568" y="829979"/>
                    </a:lnTo>
                    <a:lnTo>
                      <a:pt x="375568" y="908188"/>
                    </a:lnTo>
                    <a:lnTo>
                      <a:pt x="375796" y="908188"/>
                    </a:lnTo>
                    <a:lnTo>
                      <a:pt x="375796" y="852194"/>
                    </a:lnTo>
                    <a:lnTo>
                      <a:pt x="376025" y="852194"/>
                    </a:lnTo>
                    <a:lnTo>
                      <a:pt x="376025" y="725377"/>
                    </a:lnTo>
                    <a:lnTo>
                      <a:pt x="376254" y="725377"/>
                    </a:lnTo>
                    <a:lnTo>
                      <a:pt x="376254" y="852194"/>
                    </a:lnTo>
                    <a:lnTo>
                      <a:pt x="376482" y="852194"/>
                    </a:lnTo>
                    <a:lnTo>
                      <a:pt x="376482" y="908188"/>
                    </a:lnTo>
                    <a:lnTo>
                      <a:pt x="376698" y="908188"/>
                    </a:lnTo>
                    <a:lnTo>
                      <a:pt x="376698" y="877846"/>
                    </a:lnTo>
                    <a:lnTo>
                      <a:pt x="377155" y="877846"/>
                    </a:lnTo>
                    <a:lnTo>
                      <a:pt x="377155" y="852194"/>
                    </a:lnTo>
                    <a:lnTo>
                      <a:pt x="377397" y="852194"/>
                    </a:lnTo>
                    <a:lnTo>
                      <a:pt x="377397" y="829979"/>
                    </a:lnTo>
                    <a:lnTo>
                      <a:pt x="377625" y="829979"/>
                    </a:lnTo>
                    <a:lnTo>
                      <a:pt x="377625" y="852194"/>
                    </a:lnTo>
                    <a:lnTo>
                      <a:pt x="377854" y="852194"/>
                    </a:lnTo>
                    <a:lnTo>
                      <a:pt x="377854" y="908188"/>
                    </a:lnTo>
                    <a:lnTo>
                      <a:pt x="378082" y="908188"/>
                    </a:lnTo>
                    <a:lnTo>
                      <a:pt x="378082" y="829979"/>
                    </a:lnTo>
                    <a:lnTo>
                      <a:pt x="378311" y="829979"/>
                    </a:lnTo>
                    <a:lnTo>
                      <a:pt x="378311" y="792845"/>
                    </a:lnTo>
                    <a:lnTo>
                      <a:pt x="378540" y="792845"/>
                    </a:lnTo>
                    <a:lnTo>
                      <a:pt x="378540" y="852194"/>
                    </a:lnTo>
                    <a:lnTo>
                      <a:pt x="378768" y="852194"/>
                    </a:lnTo>
                    <a:lnTo>
                      <a:pt x="378768" y="810378"/>
                    </a:lnTo>
                    <a:lnTo>
                      <a:pt x="378997" y="810378"/>
                    </a:lnTo>
                    <a:lnTo>
                      <a:pt x="378997" y="852194"/>
                    </a:lnTo>
                    <a:lnTo>
                      <a:pt x="379225" y="852194"/>
                    </a:lnTo>
                    <a:lnTo>
                      <a:pt x="379225" y="829979"/>
                    </a:lnTo>
                    <a:lnTo>
                      <a:pt x="379683" y="829979"/>
                    </a:lnTo>
                    <a:lnTo>
                      <a:pt x="379683" y="810378"/>
                    </a:lnTo>
                    <a:lnTo>
                      <a:pt x="379911" y="810378"/>
                    </a:lnTo>
                    <a:lnTo>
                      <a:pt x="379911" y="829979"/>
                    </a:lnTo>
                    <a:lnTo>
                      <a:pt x="380140" y="829979"/>
                    </a:lnTo>
                    <a:lnTo>
                      <a:pt x="380140" y="945320"/>
                    </a:lnTo>
                    <a:lnTo>
                      <a:pt x="380368" y="945320"/>
                    </a:lnTo>
                    <a:lnTo>
                      <a:pt x="380368" y="946724"/>
                    </a:lnTo>
                  </a:path>
                  <a:path w="2195829" h="946785">
                    <a:moveTo>
                      <a:pt x="380597" y="946724"/>
                    </a:moveTo>
                    <a:lnTo>
                      <a:pt x="380597" y="792845"/>
                    </a:lnTo>
                    <a:lnTo>
                      <a:pt x="380826" y="792845"/>
                    </a:lnTo>
                    <a:lnTo>
                      <a:pt x="380826" y="829979"/>
                    </a:lnTo>
                    <a:lnTo>
                      <a:pt x="381283" y="829979"/>
                    </a:lnTo>
                    <a:lnTo>
                      <a:pt x="381283" y="946724"/>
                    </a:lnTo>
                  </a:path>
                  <a:path w="2195829" h="946785">
                    <a:moveTo>
                      <a:pt x="381511" y="946724"/>
                    </a:moveTo>
                    <a:lnTo>
                      <a:pt x="381511" y="829979"/>
                    </a:lnTo>
                    <a:lnTo>
                      <a:pt x="381981" y="829979"/>
                    </a:lnTo>
                    <a:lnTo>
                      <a:pt x="381981" y="776991"/>
                    </a:lnTo>
                    <a:lnTo>
                      <a:pt x="382197" y="776991"/>
                    </a:lnTo>
                    <a:lnTo>
                      <a:pt x="382197" y="810378"/>
                    </a:lnTo>
                    <a:lnTo>
                      <a:pt x="382438" y="810378"/>
                    </a:lnTo>
                    <a:lnTo>
                      <a:pt x="382438" y="946724"/>
                    </a:lnTo>
                  </a:path>
                  <a:path w="2195829" h="946785">
                    <a:moveTo>
                      <a:pt x="382654" y="946724"/>
                    </a:moveTo>
                    <a:lnTo>
                      <a:pt x="382654" y="792845"/>
                    </a:lnTo>
                    <a:lnTo>
                      <a:pt x="382896" y="792845"/>
                    </a:lnTo>
                    <a:lnTo>
                      <a:pt x="382896" y="945320"/>
                    </a:lnTo>
                    <a:lnTo>
                      <a:pt x="383124" y="945320"/>
                    </a:lnTo>
                    <a:lnTo>
                      <a:pt x="383124" y="852194"/>
                    </a:lnTo>
                    <a:lnTo>
                      <a:pt x="383340" y="852194"/>
                    </a:lnTo>
                    <a:lnTo>
                      <a:pt x="383340" y="762505"/>
                    </a:lnTo>
                    <a:lnTo>
                      <a:pt x="383581" y="762505"/>
                    </a:lnTo>
                    <a:lnTo>
                      <a:pt x="383581" y="829979"/>
                    </a:lnTo>
                    <a:lnTo>
                      <a:pt x="383810" y="829979"/>
                    </a:lnTo>
                    <a:lnTo>
                      <a:pt x="383810" y="792845"/>
                    </a:lnTo>
                    <a:lnTo>
                      <a:pt x="384039" y="792845"/>
                    </a:lnTo>
                    <a:lnTo>
                      <a:pt x="384039" y="829979"/>
                    </a:lnTo>
                    <a:lnTo>
                      <a:pt x="384267" y="829979"/>
                    </a:lnTo>
                    <a:lnTo>
                      <a:pt x="384267" y="810378"/>
                    </a:lnTo>
                    <a:lnTo>
                      <a:pt x="384496" y="810378"/>
                    </a:lnTo>
                    <a:lnTo>
                      <a:pt x="384496" y="736852"/>
                    </a:lnTo>
                    <a:lnTo>
                      <a:pt x="384724" y="736852"/>
                    </a:lnTo>
                    <a:lnTo>
                      <a:pt x="384724" y="714636"/>
                    </a:lnTo>
                    <a:lnTo>
                      <a:pt x="384953" y="714636"/>
                    </a:lnTo>
                    <a:lnTo>
                      <a:pt x="384953" y="792845"/>
                    </a:lnTo>
                    <a:lnTo>
                      <a:pt x="385182" y="792845"/>
                    </a:lnTo>
                    <a:lnTo>
                      <a:pt x="385182" y="749185"/>
                    </a:lnTo>
                    <a:lnTo>
                      <a:pt x="385410" y="749185"/>
                    </a:lnTo>
                    <a:lnTo>
                      <a:pt x="385410" y="762505"/>
                    </a:lnTo>
                    <a:lnTo>
                      <a:pt x="385639" y="762505"/>
                    </a:lnTo>
                    <a:lnTo>
                      <a:pt x="385639" y="810378"/>
                    </a:lnTo>
                    <a:lnTo>
                      <a:pt x="385867" y="810378"/>
                    </a:lnTo>
                    <a:lnTo>
                      <a:pt x="385867" y="877846"/>
                    </a:lnTo>
                    <a:lnTo>
                      <a:pt x="386096" y="877846"/>
                    </a:lnTo>
                    <a:lnTo>
                      <a:pt x="386096" y="749185"/>
                    </a:lnTo>
                    <a:lnTo>
                      <a:pt x="386325" y="749185"/>
                    </a:lnTo>
                    <a:lnTo>
                      <a:pt x="386325" y="852194"/>
                    </a:lnTo>
                    <a:lnTo>
                      <a:pt x="386553" y="852194"/>
                    </a:lnTo>
                    <a:lnTo>
                      <a:pt x="386553" y="945320"/>
                    </a:lnTo>
                    <a:lnTo>
                      <a:pt x="386782" y="945320"/>
                    </a:lnTo>
                    <a:lnTo>
                      <a:pt x="386782" y="829979"/>
                    </a:lnTo>
                    <a:lnTo>
                      <a:pt x="387010" y="829979"/>
                    </a:lnTo>
                    <a:lnTo>
                      <a:pt x="387010" y="877846"/>
                    </a:lnTo>
                    <a:lnTo>
                      <a:pt x="387239" y="877846"/>
                    </a:lnTo>
                    <a:lnTo>
                      <a:pt x="387239" y="792845"/>
                    </a:lnTo>
                    <a:lnTo>
                      <a:pt x="387468" y="792845"/>
                    </a:lnTo>
                    <a:lnTo>
                      <a:pt x="387468" y="810378"/>
                    </a:lnTo>
                    <a:lnTo>
                      <a:pt x="387696" y="810378"/>
                    </a:lnTo>
                    <a:lnTo>
                      <a:pt x="387696" y="776991"/>
                    </a:lnTo>
                    <a:lnTo>
                      <a:pt x="387925" y="776991"/>
                    </a:lnTo>
                    <a:lnTo>
                      <a:pt x="387925" y="877846"/>
                    </a:lnTo>
                    <a:lnTo>
                      <a:pt x="388153" y="877846"/>
                    </a:lnTo>
                    <a:lnTo>
                      <a:pt x="388153" y="908188"/>
                    </a:lnTo>
                    <a:lnTo>
                      <a:pt x="388382" y="908188"/>
                    </a:lnTo>
                    <a:lnTo>
                      <a:pt x="388382" y="946724"/>
                    </a:lnTo>
                  </a:path>
                  <a:path w="2195829" h="946785">
                    <a:moveTo>
                      <a:pt x="388611" y="946724"/>
                    </a:moveTo>
                    <a:lnTo>
                      <a:pt x="388611" y="749185"/>
                    </a:lnTo>
                    <a:lnTo>
                      <a:pt x="388839" y="749185"/>
                    </a:lnTo>
                    <a:lnTo>
                      <a:pt x="388839" y="762505"/>
                    </a:lnTo>
                    <a:lnTo>
                      <a:pt x="389081" y="762505"/>
                    </a:lnTo>
                    <a:lnTo>
                      <a:pt x="389081" y="946724"/>
                    </a:lnTo>
                  </a:path>
                  <a:path w="2195829" h="946785">
                    <a:moveTo>
                      <a:pt x="389296" y="946724"/>
                    </a:moveTo>
                    <a:lnTo>
                      <a:pt x="389296" y="810378"/>
                    </a:lnTo>
                    <a:lnTo>
                      <a:pt x="389766" y="810378"/>
                    </a:lnTo>
                    <a:lnTo>
                      <a:pt x="389766" y="829979"/>
                    </a:lnTo>
                    <a:lnTo>
                      <a:pt x="389995" y="829979"/>
                    </a:lnTo>
                    <a:lnTo>
                      <a:pt x="389995" y="877846"/>
                    </a:lnTo>
                    <a:lnTo>
                      <a:pt x="390224" y="877846"/>
                    </a:lnTo>
                    <a:lnTo>
                      <a:pt x="390224" y="829979"/>
                    </a:lnTo>
                    <a:lnTo>
                      <a:pt x="390452" y="829979"/>
                    </a:lnTo>
                    <a:lnTo>
                      <a:pt x="390452" y="946724"/>
                    </a:lnTo>
                  </a:path>
                  <a:path w="2195829" h="946785">
                    <a:moveTo>
                      <a:pt x="390668" y="946724"/>
                    </a:moveTo>
                    <a:lnTo>
                      <a:pt x="390668" y="945320"/>
                    </a:lnTo>
                    <a:lnTo>
                      <a:pt x="390909" y="945320"/>
                    </a:lnTo>
                    <a:lnTo>
                      <a:pt x="390909" y="946724"/>
                    </a:lnTo>
                  </a:path>
                  <a:path w="2195829" h="946785">
                    <a:moveTo>
                      <a:pt x="391125" y="946724"/>
                    </a:moveTo>
                    <a:lnTo>
                      <a:pt x="391125" y="810378"/>
                    </a:lnTo>
                    <a:lnTo>
                      <a:pt x="391367" y="810378"/>
                    </a:lnTo>
                    <a:lnTo>
                      <a:pt x="391367" y="946724"/>
                    </a:lnTo>
                  </a:path>
                  <a:path w="2195829" h="946785">
                    <a:moveTo>
                      <a:pt x="391595" y="946724"/>
                    </a:moveTo>
                    <a:lnTo>
                      <a:pt x="391595" y="877846"/>
                    </a:lnTo>
                    <a:lnTo>
                      <a:pt x="391824" y="877846"/>
                    </a:lnTo>
                    <a:lnTo>
                      <a:pt x="391824" y="946724"/>
                    </a:lnTo>
                  </a:path>
                  <a:path w="2195829" h="946785">
                    <a:moveTo>
                      <a:pt x="392052" y="946724"/>
                    </a:moveTo>
                    <a:lnTo>
                      <a:pt x="392052" y="852194"/>
                    </a:lnTo>
                    <a:lnTo>
                      <a:pt x="392281" y="852194"/>
                    </a:lnTo>
                    <a:lnTo>
                      <a:pt x="392281" y="945320"/>
                    </a:lnTo>
                    <a:lnTo>
                      <a:pt x="392510" y="945320"/>
                    </a:lnTo>
                    <a:lnTo>
                      <a:pt x="392510" y="946724"/>
                    </a:lnTo>
                  </a:path>
                  <a:path w="2195829" h="946785">
                    <a:moveTo>
                      <a:pt x="392967" y="946724"/>
                    </a:moveTo>
                    <a:lnTo>
                      <a:pt x="392967" y="945320"/>
                    </a:lnTo>
                    <a:lnTo>
                      <a:pt x="393195" y="945320"/>
                    </a:lnTo>
                    <a:lnTo>
                      <a:pt x="393195" y="946724"/>
                    </a:lnTo>
                  </a:path>
                  <a:path w="2195829" h="946785">
                    <a:moveTo>
                      <a:pt x="393424" y="946724"/>
                    </a:moveTo>
                    <a:lnTo>
                      <a:pt x="393424" y="776991"/>
                    </a:lnTo>
                    <a:lnTo>
                      <a:pt x="393653" y="776991"/>
                    </a:lnTo>
                    <a:lnTo>
                      <a:pt x="393653" y="945320"/>
                    </a:lnTo>
                    <a:lnTo>
                      <a:pt x="394110" y="945320"/>
                    </a:lnTo>
                    <a:lnTo>
                      <a:pt x="394110" y="829979"/>
                    </a:lnTo>
                    <a:lnTo>
                      <a:pt x="394338" y="829979"/>
                    </a:lnTo>
                    <a:lnTo>
                      <a:pt x="394338" y="945320"/>
                    </a:lnTo>
                    <a:lnTo>
                      <a:pt x="394567" y="945320"/>
                    </a:lnTo>
                    <a:lnTo>
                      <a:pt x="394567" y="877846"/>
                    </a:lnTo>
                    <a:lnTo>
                      <a:pt x="394796" y="877846"/>
                    </a:lnTo>
                    <a:lnTo>
                      <a:pt x="394796" y="829979"/>
                    </a:lnTo>
                    <a:lnTo>
                      <a:pt x="395024" y="829979"/>
                    </a:lnTo>
                    <a:lnTo>
                      <a:pt x="395024" y="852194"/>
                    </a:lnTo>
                    <a:lnTo>
                      <a:pt x="395253" y="852194"/>
                    </a:lnTo>
                    <a:lnTo>
                      <a:pt x="395253" y="908188"/>
                    </a:lnTo>
                    <a:lnTo>
                      <a:pt x="395481" y="908188"/>
                    </a:lnTo>
                    <a:lnTo>
                      <a:pt x="395481" y="945320"/>
                    </a:lnTo>
                    <a:lnTo>
                      <a:pt x="395710" y="945320"/>
                    </a:lnTo>
                    <a:lnTo>
                      <a:pt x="395710" y="810378"/>
                    </a:lnTo>
                    <a:lnTo>
                      <a:pt x="395939" y="810378"/>
                    </a:lnTo>
                    <a:lnTo>
                      <a:pt x="395939" y="946724"/>
                    </a:lnTo>
                  </a:path>
                  <a:path w="2195829" h="946785">
                    <a:moveTo>
                      <a:pt x="396408" y="946724"/>
                    </a:moveTo>
                    <a:lnTo>
                      <a:pt x="396408" y="877846"/>
                    </a:lnTo>
                    <a:lnTo>
                      <a:pt x="396624" y="877846"/>
                    </a:lnTo>
                    <a:lnTo>
                      <a:pt x="396624" y="908188"/>
                    </a:lnTo>
                    <a:lnTo>
                      <a:pt x="396866" y="908188"/>
                    </a:lnTo>
                    <a:lnTo>
                      <a:pt x="396866" y="946724"/>
                    </a:lnTo>
                  </a:path>
                  <a:path w="2195829" h="946785">
                    <a:moveTo>
                      <a:pt x="397094" y="946724"/>
                    </a:moveTo>
                    <a:lnTo>
                      <a:pt x="397094" y="829979"/>
                    </a:lnTo>
                    <a:lnTo>
                      <a:pt x="397310" y="829979"/>
                    </a:lnTo>
                    <a:lnTo>
                      <a:pt x="397310" y="852194"/>
                    </a:lnTo>
                    <a:lnTo>
                      <a:pt x="397551" y="852194"/>
                    </a:lnTo>
                    <a:lnTo>
                      <a:pt x="397551" y="946724"/>
                    </a:lnTo>
                  </a:path>
                  <a:path w="2195829" h="946785">
                    <a:moveTo>
                      <a:pt x="397767" y="946724"/>
                    </a:moveTo>
                    <a:lnTo>
                      <a:pt x="397767" y="945320"/>
                    </a:lnTo>
                    <a:lnTo>
                      <a:pt x="398466" y="945320"/>
                    </a:lnTo>
                    <a:lnTo>
                      <a:pt x="398466" y="946724"/>
                    </a:lnTo>
                  </a:path>
                  <a:path w="2195829" h="946785">
                    <a:moveTo>
                      <a:pt x="398694" y="946724"/>
                    </a:moveTo>
                    <a:lnTo>
                      <a:pt x="398694" y="908188"/>
                    </a:lnTo>
                    <a:lnTo>
                      <a:pt x="398923" y="908188"/>
                    </a:lnTo>
                    <a:lnTo>
                      <a:pt x="398923" y="852194"/>
                    </a:lnTo>
                    <a:lnTo>
                      <a:pt x="399152" y="852194"/>
                    </a:lnTo>
                    <a:lnTo>
                      <a:pt x="399152" y="946724"/>
                    </a:lnTo>
                  </a:path>
                  <a:path w="2195829" h="946785">
                    <a:moveTo>
                      <a:pt x="399380" y="946724"/>
                    </a:moveTo>
                    <a:lnTo>
                      <a:pt x="399380" y="829979"/>
                    </a:lnTo>
                    <a:lnTo>
                      <a:pt x="399609" y="829979"/>
                    </a:lnTo>
                    <a:lnTo>
                      <a:pt x="399609" y="877846"/>
                    </a:lnTo>
                    <a:lnTo>
                      <a:pt x="399837" y="877846"/>
                    </a:lnTo>
                    <a:lnTo>
                      <a:pt x="399837" y="810378"/>
                    </a:lnTo>
                    <a:lnTo>
                      <a:pt x="400066" y="810378"/>
                    </a:lnTo>
                    <a:lnTo>
                      <a:pt x="400066" y="945320"/>
                    </a:lnTo>
                    <a:lnTo>
                      <a:pt x="400752" y="945320"/>
                    </a:lnTo>
                    <a:lnTo>
                      <a:pt x="400752" y="810378"/>
                    </a:lnTo>
                    <a:lnTo>
                      <a:pt x="400980" y="810378"/>
                    </a:lnTo>
                    <a:lnTo>
                      <a:pt x="400980" y="908188"/>
                    </a:lnTo>
                    <a:lnTo>
                      <a:pt x="401209" y="908188"/>
                    </a:lnTo>
                    <a:lnTo>
                      <a:pt x="401209" y="852194"/>
                    </a:lnTo>
                    <a:lnTo>
                      <a:pt x="401666" y="852194"/>
                    </a:lnTo>
                    <a:lnTo>
                      <a:pt x="401666" y="945320"/>
                    </a:lnTo>
                    <a:lnTo>
                      <a:pt x="401895" y="945320"/>
                    </a:lnTo>
                    <a:lnTo>
                      <a:pt x="401895" y="829979"/>
                    </a:lnTo>
                    <a:lnTo>
                      <a:pt x="402123" y="829979"/>
                    </a:lnTo>
                    <a:lnTo>
                      <a:pt x="402123" y="946724"/>
                    </a:lnTo>
                  </a:path>
                  <a:path w="2195829" h="946785">
                    <a:moveTo>
                      <a:pt x="402352" y="946724"/>
                    </a:moveTo>
                    <a:lnTo>
                      <a:pt x="402352" y="852194"/>
                    </a:lnTo>
                    <a:lnTo>
                      <a:pt x="402581" y="852194"/>
                    </a:lnTo>
                    <a:lnTo>
                      <a:pt x="402581" y="946724"/>
                    </a:lnTo>
                  </a:path>
                  <a:path w="2195829" h="946785">
                    <a:moveTo>
                      <a:pt x="402809" y="946724"/>
                    </a:moveTo>
                    <a:lnTo>
                      <a:pt x="402809" y="852194"/>
                    </a:lnTo>
                    <a:lnTo>
                      <a:pt x="403051" y="852194"/>
                    </a:lnTo>
                    <a:lnTo>
                      <a:pt x="403051" y="908188"/>
                    </a:lnTo>
                    <a:lnTo>
                      <a:pt x="403266" y="908188"/>
                    </a:lnTo>
                    <a:lnTo>
                      <a:pt x="403266" y="852194"/>
                    </a:lnTo>
                    <a:lnTo>
                      <a:pt x="403508" y="852194"/>
                    </a:lnTo>
                    <a:lnTo>
                      <a:pt x="403508" y="908188"/>
                    </a:lnTo>
                    <a:lnTo>
                      <a:pt x="403724" y="908188"/>
                    </a:lnTo>
                    <a:lnTo>
                      <a:pt x="403724" y="945320"/>
                    </a:lnTo>
                    <a:lnTo>
                      <a:pt x="403965" y="945320"/>
                    </a:lnTo>
                    <a:lnTo>
                      <a:pt x="403965" y="829979"/>
                    </a:lnTo>
                    <a:lnTo>
                      <a:pt x="404194" y="829979"/>
                    </a:lnTo>
                    <a:lnTo>
                      <a:pt x="404194" y="946724"/>
                    </a:lnTo>
                  </a:path>
                  <a:path w="2195829" h="946785">
                    <a:moveTo>
                      <a:pt x="404409" y="946724"/>
                    </a:moveTo>
                    <a:lnTo>
                      <a:pt x="404409" y="852194"/>
                    </a:lnTo>
                    <a:lnTo>
                      <a:pt x="404638" y="852194"/>
                    </a:lnTo>
                    <a:lnTo>
                      <a:pt x="404638" y="908188"/>
                    </a:lnTo>
                    <a:lnTo>
                      <a:pt x="404879" y="908188"/>
                    </a:lnTo>
                    <a:lnTo>
                      <a:pt x="404879" y="829979"/>
                    </a:lnTo>
                    <a:lnTo>
                      <a:pt x="405095" y="829979"/>
                    </a:lnTo>
                    <a:lnTo>
                      <a:pt x="405095" y="945320"/>
                    </a:lnTo>
                    <a:lnTo>
                      <a:pt x="405337" y="945320"/>
                    </a:lnTo>
                    <a:lnTo>
                      <a:pt x="405337" y="908188"/>
                    </a:lnTo>
                    <a:lnTo>
                      <a:pt x="405794" y="908188"/>
                    </a:lnTo>
                    <a:lnTo>
                      <a:pt x="405794" y="792845"/>
                    </a:lnTo>
                    <a:lnTo>
                      <a:pt x="406022" y="792845"/>
                    </a:lnTo>
                    <a:lnTo>
                      <a:pt x="406022" y="852194"/>
                    </a:lnTo>
                    <a:lnTo>
                      <a:pt x="406251" y="852194"/>
                    </a:lnTo>
                    <a:lnTo>
                      <a:pt x="406251" y="810378"/>
                    </a:lnTo>
                    <a:lnTo>
                      <a:pt x="406708" y="810378"/>
                    </a:lnTo>
                    <a:lnTo>
                      <a:pt x="406708" y="852194"/>
                    </a:lnTo>
                    <a:lnTo>
                      <a:pt x="406937" y="852194"/>
                    </a:lnTo>
                    <a:lnTo>
                      <a:pt x="406937" y="945320"/>
                    </a:lnTo>
                    <a:lnTo>
                      <a:pt x="407165" y="945320"/>
                    </a:lnTo>
                    <a:lnTo>
                      <a:pt x="407165" y="908188"/>
                    </a:lnTo>
                    <a:lnTo>
                      <a:pt x="407394" y="908188"/>
                    </a:lnTo>
                    <a:lnTo>
                      <a:pt x="407394" y="852194"/>
                    </a:lnTo>
                    <a:lnTo>
                      <a:pt x="407623" y="852194"/>
                    </a:lnTo>
                    <a:lnTo>
                      <a:pt x="407623" y="945320"/>
                    </a:lnTo>
                    <a:lnTo>
                      <a:pt x="407851" y="945320"/>
                    </a:lnTo>
                    <a:lnTo>
                      <a:pt x="407851" y="946724"/>
                    </a:lnTo>
                  </a:path>
                  <a:path w="2195829" h="946785">
                    <a:moveTo>
                      <a:pt x="408080" y="946724"/>
                    </a:moveTo>
                    <a:lnTo>
                      <a:pt x="408080" y="829979"/>
                    </a:lnTo>
                    <a:lnTo>
                      <a:pt x="408537" y="829979"/>
                    </a:lnTo>
                    <a:lnTo>
                      <a:pt x="408537" y="908188"/>
                    </a:lnTo>
                    <a:lnTo>
                      <a:pt x="408766" y="908188"/>
                    </a:lnTo>
                    <a:lnTo>
                      <a:pt x="408766" y="852194"/>
                    </a:lnTo>
                    <a:lnTo>
                      <a:pt x="408994" y="852194"/>
                    </a:lnTo>
                    <a:lnTo>
                      <a:pt x="408994" y="792845"/>
                    </a:lnTo>
                    <a:lnTo>
                      <a:pt x="409223" y="792845"/>
                    </a:lnTo>
                    <a:lnTo>
                      <a:pt x="409223" y="852194"/>
                    </a:lnTo>
                    <a:lnTo>
                      <a:pt x="409451" y="852194"/>
                    </a:lnTo>
                    <a:lnTo>
                      <a:pt x="409451" y="946724"/>
                    </a:lnTo>
                  </a:path>
                  <a:path w="2195829" h="946785">
                    <a:moveTo>
                      <a:pt x="409680" y="946724"/>
                    </a:moveTo>
                    <a:lnTo>
                      <a:pt x="409680" y="852194"/>
                    </a:lnTo>
                    <a:lnTo>
                      <a:pt x="410137" y="852194"/>
                    </a:lnTo>
                    <a:lnTo>
                      <a:pt x="410137" y="946724"/>
                    </a:lnTo>
                  </a:path>
                  <a:path w="2195829" h="946785">
                    <a:moveTo>
                      <a:pt x="410366" y="946724"/>
                    </a:moveTo>
                    <a:lnTo>
                      <a:pt x="410366" y="908188"/>
                    </a:lnTo>
                    <a:lnTo>
                      <a:pt x="410594" y="908188"/>
                    </a:lnTo>
                    <a:lnTo>
                      <a:pt x="410594" y="810378"/>
                    </a:lnTo>
                    <a:lnTo>
                      <a:pt x="410836" y="810378"/>
                    </a:lnTo>
                    <a:lnTo>
                      <a:pt x="410836" y="908188"/>
                    </a:lnTo>
                    <a:lnTo>
                      <a:pt x="411064" y="908188"/>
                    </a:lnTo>
                    <a:lnTo>
                      <a:pt x="411064" y="877846"/>
                    </a:lnTo>
                    <a:lnTo>
                      <a:pt x="411280" y="877846"/>
                    </a:lnTo>
                    <a:lnTo>
                      <a:pt x="411280" y="762505"/>
                    </a:lnTo>
                    <a:lnTo>
                      <a:pt x="411521" y="762505"/>
                    </a:lnTo>
                    <a:lnTo>
                      <a:pt x="411521" y="908188"/>
                    </a:lnTo>
                    <a:lnTo>
                      <a:pt x="411737" y="908188"/>
                    </a:lnTo>
                    <a:lnTo>
                      <a:pt x="411737" y="877846"/>
                    </a:lnTo>
                    <a:lnTo>
                      <a:pt x="412195" y="877846"/>
                    </a:lnTo>
                    <a:lnTo>
                      <a:pt x="412195" y="945320"/>
                    </a:lnTo>
                    <a:lnTo>
                      <a:pt x="412436" y="945320"/>
                    </a:lnTo>
                    <a:lnTo>
                      <a:pt x="412436" y="946724"/>
                    </a:lnTo>
                  </a:path>
                  <a:path w="2195829" h="946785">
                    <a:moveTo>
                      <a:pt x="412893" y="946724"/>
                    </a:moveTo>
                    <a:lnTo>
                      <a:pt x="412893" y="792845"/>
                    </a:lnTo>
                    <a:lnTo>
                      <a:pt x="413122" y="792845"/>
                    </a:lnTo>
                    <a:lnTo>
                      <a:pt x="413122" y="946724"/>
                    </a:lnTo>
                  </a:path>
                  <a:path w="2195829" h="946785">
                    <a:moveTo>
                      <a:pt x="413350" y="946724"/>
                    </a:moveTo>
                    <a:lnTo>
                      <a:pt x="413350" y="908188"/>
                    </a:lnTo>
                    <a:lnTo>
                      <a:pt x="413579" y="908188"/>
                    </a:lnTo>
                    <a:lnTo>
                      <a:pt x="413579" y="829979"/>
                    </a:lnTo>
                    <a:lnTo>
                      <a:pt x="413807" y="829979"/>
                    </a:lnTo>
                    <a:lnTo>
                      <a:pt x="413807" y="908188"/>
                    </a:lnTo>
                    <a:lnTo>
                      <a:pt x="414493" y="908188"/>
                    </a:lnTo>
                    <a:lnTo>
                      <a:pt x="414493" y="852194"/>
                    </a:lnTo>
                    <a:lnTo>
                      <a:pt x="414722" y="852194"/>
                    </a:lnTo>
                    <a:lnTo>
                      <a:pt x="414722" y="946724"/>
                    </a:lnTo>
                  </a:path>
                  <a:path w="2195829" h="946785">
                    <a:moveTo>
                      <a:pt x="414950" y="946724"/>
                    </a:moveTo>
                    <a:lnTo>
                      <a:pt x="414950" y="945320"/>
                    </a:lnTo>
                    <a:lnTo>
                      <a:pt x="415179" y="945320"/>
                    </a:lnTo>
                    <a:lnTo>
                      <a:pt x="415179" y="792845"/>
                    </a:lnTo>
                    <a:lnTo>
                      <a:pt x="415408" y="792845"/>
                    </a:lnTo>
                    <a:lnTo>
                      <a:pt x="415408" y="810378"/>
                    </a:lnTo>
                    <a:lnTo>
                      <a:pt x="415636" y="810378"/>
                    </a:lnTo>
                    <a:lnTo>
                      <a:pt x="415636" y="829979"/>
                    </a:lnTo>
                    <a:lnTo>
                      <a:pt x="415865" y="829979"/>
                    </a:lnTo>
                    <a:lnTo>
                      <a:pt x="415865" y="945320"/>
                    </a:lnTo>
                    <a:lnTo>
                      <a:pt x="416093" y="945320"/>
                    </a:lnTo>
                    <a:lnTo>
                      <a:pt x="416093" y="810378"/>
                    </a:lnTo>
                    <a:lnTo>
                      <a:pt x="416322" y="810378"/>
                    </a:lnTo>
                    <a:lnTo>
                      <a:pt x="416322" y="877846"/>
                    </a:lnTo>
                    <a:lnTo>
                      <a:pt x="416551" y="877846"/>
                    </a:lnTo>
                    <a:lnTo>
                      <a:pt x="416551" y="829979"/>
                    </a:lnTo>
                    <a:lnTo>
                      <a:pt x="416779" y="829979"/>
                    </a:lnTo>
                    <a:lnTo>
                      <a:pt x="416779" y="852194"/>
                    </a:lnTo>
                    <a:lnTo>
                      <a:pt x="417021" y="852194"/>
                    </a:lnTo>
                    <a:lnTo>
                      <a:pt x="417021" y="810378"/>
                    </a:lnTo>
                    <a:lnTo>
                      <a:pt x="417236" y="810378"/>
                    </a:lnTo>
                    <a:lnTo>
                      <a:pt x="417236" y="908188"/>
                    </a:lnTo>
                    <a:lnTo>
                      <a:pt x="417694" y="908188"/>
                    </a:lnTo>
                    <a:lnTo>
                      <a:pt x="417694" y="792845"/>
                    </a:lnTo>
                    <a:lnTo>
                      <a:pt x="417935" y="792845"/>
                    </a:lnTo>
                    <a:lnTo>
                      <a:pt x="417935" y="776991"/>
                    </a:lnTo>
                    <a:lnTo>
                      <a:pt x="418151" y="776991"/>
                    </a:lnTo>
                    <a:lnTo>
                      <a:pt x="418151" y="810378"/>
                    </a:lnTo>
                    <a:lnTo>
                      <a:pt x="418379" y="810378"/>
                    </a:lnTo>
                    <a:lnTo>
                      <a:pt x="418379" y="852194"/>
                    </a:lnTo>
                    <a:lnTo>
                      <a:pt x="418608" y="852194"/>
                    </a:lnTo>
                    <a:lnTo>
                      <a:pt x="418608" y="945320"/>
                    </a:lnTo>
                    <a:lnTo>
                      <a:pt x="418837" y="945320"/>
                    </a:lnTo>
                    <a:lnTo>
                      <a:pt x="418837" y="908188"/>
                    </a:lnTo>
                    <a:lnTo>
                      <a:pt x="419065" y="908188"/>
                    </a:lnTo>
                    <a:lnTo>
                      <a:pt x="419065" y="946724"/>
                    </a:lnTo>
                  </a:path>
                  <a:path w="2195829" h="946785">
                    <a:moveTo>
                      <a:pt x="419307" y="946724"/>
                    </a:moveTo>
                    <a:lnTo>
                      <a:pt x="419307" y="829979"/>
                    </a:lnTo>
                    <a:lnTo>
                      <a:pt x="419535" y="829979"/>
                    </a:lnTo>
                    <a:lnTo>
                      <a:pt x="419535" y="946724"/>
                    </a:lnTo>
                  </a:path>
                  <a:path w="2195829" h="946785">
                    <a:moveTo>
                      <a:pt x="419764" y="946724"/>
                    </a:moveTo>
                    <a:lnTo>
                      <a:pt x="419764" y="829979"/>
                    </a:lnTo>
                    <a:lnTo>
                      <a:pt x="419992" y="829979"/>
                    </a:lnTo>
                    <a:lnTo>
                      <a:pt x="419992" y="852194"/>
                    </a:lnTo>
                    <a:lnTo>
                      <a:pt x="420221" y="852194"/>
                    </a:lnTo>
                    <a:lnTo>
                      <a:pt x="420221" y="877846"/>
                    </a:lnTo>
                    <a:lnTo>
                      <a:pt x="420450" y="877846"/>
                    </a:lnTo>
                    <a:lnTo>
                      <a:pt x="420450" y="946724"/>
                    </a:lnTo>
                  </a:path>
                  <a:path w="2195829" h="946785">
                    <a:moveTo>
                      <a:pt x="420678" y="946724"/>
                    </a:moveTo>
                    <a:lnTo>
                      <a:pt x="420678" y="829979"/>
                    </a:lnTo>
                    <a:lnTo>
                      <a:pt x="421123" y="829979"/>
                    </a:lnTo>
                    <a:lnTo>
                      <a:pt x="421123" y="810378"/>
                    </a:lnTo>
                    <a:lnTo>
                      <a:pt x="421364" y="810378"/>
                    </a:lnTo>
                    <a:lnTo>
                      <a:pt x="421364" y="908188"/>
                    </a:lnTo>
                    <a:lnTo>
                      <a:pt x="421593" y="908188"/>
                    </a:lnTo>
                    <a:lnTo>
                      <a:pt x="421593" y="829979"/>
                    </a:lnTo>
                    <a:lnTo>
                      <a:pt x="421821" y="829979"/>
                    </a:lnTo>
                    <a:lnTo>
                      <a:pt x="421821" y="946724"/>
                    </a:lnTo>
                  </a:path>
                  <a:path w="2195829" h="946785">
                    <a:moveTo>
                      <a:pt x="422278" y="946724"/>
                    </a:moveTo>
                    <a:lnTo>
                      <a:pt x="422278" y="829979"/>
                    </a:lnTo>
                    <a:lnTo>
                      <a:pt x="422507" y="829979"/>
                    </a:lnTo>
                    <a:lnTo>
                      <a:pt x="422507" y="877846"/>
                    </a:lnTo>
                    <a:lnTo>
                      <a:pt x="422736" y="877846"/>
                    </a:lnTo>
                    <a:lnTo>
                      <a:pt x="422736" y="908188"/>
                    </a:lnTo>
                    <a:lnTo>
                      <a:pt x="422964" y="908188"/>
                    </a:lnTo>
                    <a:lnTo>
                      <a:pt x="422964" y="946724"/>
                    </a:lnTo>
                  </a:path>
                  <a:path w="2195829" h="946785">
                    <a:moveTo>
                      <a:pt x="423193" y="946724"/>
                    </a:moveTo>
                    <a:lnTo>
                      <a:pt x="423193" y="749185"/>
                    </a:lnTo>
                    <a:lnTo>
                      <a:pt x="423421" y="749185"/>
                    </a:lnTo>
                    <a:lnTo>
                      <a:pt x="423421" y="908188"/>
                    </a:lnTo>
                    <a:lnTo>
                      <a:pt x="423650" y="908188"/>
                    </a:lnTo>
                    <a:lnTo>
                      <a:pt x="423650" y="877846"/>
                    </a:lnTo>
                    <a:lnTo>
                      <a:pt x="423879" y="877846"/>
                    </a:lnTo>
                    <a:lnTo>
                      <a:pt x="423879" y="852194"/>
                    </a:lnTo>
                    <a:lnTo>
                      <a:pt x="424107" y="852194"/>
                    </a:lnTo>
                    <a:lnTo>
                      <a:pt x="424107" y="945320"/>
                    </a:lnTo>
                    <a:lnTo>
                      <a:pt x="424336" y="945320"/>
                    </a:lnTo>
                    <a:lnTo>
                      <a:pt x="424336" y="810378"/>
                    </a:lnTo>
                    <a:lnTo>
                      <a:pt x="424564" y="810378"/>
                    </a:lnTo>
                    <a:lnTo>
                      <a:pt x="424564" y="877846"/>
                    </a:lnTo>
                    <a:lnTo>
                      <a:pt x="424793" y="877846"/>
                    </a:lnTo>
                    <a:lnTo>
                      <a:pt x="424793" y="852194"/>
                    </a:lnTo>
                    <a:lnTo>
                      <a:pt x="425250" y="852194"/>
                    </a:lnTo>
                    <a:lnTo>
                      <a:pt x="425250" y="946724"/>
                    </a:lnTo>
                  </a:path>
                  <a:path w="2195829" h="946785">
                    <a:moveTo>
                      <a:pt x="425479" y="946724"/>
                    </a:moveTo>
                    <a:lnTo>
                      <a:pt x="425479" y="908188"/>
                    </a:lnTo>
                    <a:lnTo>
                      <a:pt x="425707" y="908188"/>
                    </a:lnTo>
                    <a:lnTo>
                      <a:pt x="425707" y="852194"/>
                    </a:lnTo>
                    <a:lnTo>
                      <a:pt x="425949" y="852194"/>
                    </a:lnTo>
                    <a:lnTo>
                      <a:pt x="425949" y="946724"/>
                    </a:lnTo>
                  </a:path>
                  <a:path w="2195829" h="946785">
                    <a:moveTo>
                      <a:pt x="426165" y="946724"/>
                    </a:moveTo>
                    <a:lnTo>
                      <a:pt x="426165" y="877846"/>
                    </a:lnTo>
                    <a:lnTo>
                      <a:pt x="426406" y="877846"/>
                    </a:lnTo>
                    <a:lnTo>
                      <a:pt x="426406" y="945320"/>
                    </a:lnTo>
                    <a:lnTo>
                      <a:pt x="426622" y="945320"/>
                    </a:lnTo>
                    <a:lnTo>
                      <a:pt x="426622" y="877846"/>
                    </a:lnTo>
                    <a:lnTo>
                      <a:pt x="426863" y="877846"/>
                    </a:lnTo>
                    <a:lnTo>
                      <a:pt x="426863" y="829979"/>
                    </a:lnTo>
                    <a:lnTo>
                      <a:pt x="427092" y="829979"/>
                    </a:lnTo>
                    <a:lnTo>
                      <a:pt x="427092" y="852194"/>
                    </a:lnTo>
                    <a:lnTo>
                      <a:pt x="427320" y="852194"/>
                    </a:lnTo>
                    <a:lnTo>
                      <a:pt x="427320" y="877846"/>
                    </a:lnTo>
                    <a:lnTo>
                      <a:pt x="427777" y="877846"/>
                    </a:lnTo>
                    <a:lnTo>
                      <a:pt x="427777" y="852194"/>
                    </a:lnTo>
                    <a:lnTo>
                      <a:pt x="428006" y="852194"/>
                    </a:lnTo>
                    <a:lnTo>
                      <a:pt x="428006" y="945320"/>
                    </a:lnTo>
                    <a:lnTo>
                      <a:pt x="428235" y="945320"/>
                    </a:lnTo>
                    <a:lnTo>
                      <a:pt x="428235" y="877846"/>
                    </a:lnTo>
                    <a:lnTo>
                      <a:pt x="428463" y="877846"/>
                    </a:lnTo>
                    <a:lnTo>
                      <a:pt x="428463" y="908188"/>
                    </a:lnTo>
                    <a:lnTo>
                      <a:pt x="428692" y="908188"/>
                    </a:lnTo>
                    <a:lnTo>
                      <a:pt x="428692" y="945320"/>
                    </a:lnTo>
                    <a:lnTo>
                      <a:pt x="428920" y="945320"/>
                    </a:lnTo>
                    <a:lnTo>
                      <a:pt x="428920" y="946724"/>
                    </a:lnTo>
                  </a:path>
                  <a:path w="2195829" h="946785">
                    <a:moveTo>
                      <a:pt x="429149" y="946724"/>
                    </a:moveTo>
                    <a:lnTo>
                      <a:pt x="429149" y="877846"/>
                    </a:lnTo>
                    <a:lnTo>
                      <a:pt x="429378" y="877846"/>
                    </a:lnTo>
                    <a:lnTo>
                      <a:pt x="429378" y="908188"/>
                    </a:lnTo>
                    <a:lnTo>
                      <a:pt x="429606" y="908188"/>
                    </a:lnTo>
                    <a:lnTo>
                      <a:pt x="429606" y="852194"/>
                    </a:lnTo>
                    <a:lnTo>
                      <a:pt x="429835" y="852194"/>
                    </a:lnTo>
                    <a:lnTo>
                      <a:pt x="429835" y="908188"/>
                    </a:lnTo>
                    <a:lnTo>
                      <a:pt x="430063" y="908188"/>
                    </a:lnTo>
                    <a:lnTo>
                      <a:pt x="430063" y="810378"/>
                    </a:lnTo>
                    <a:lnTo>
                      <a:pt x="430292" y="810378"/>
                    </a:lnTo>
                    <a:lnTo>
                      <a:pt x="430292" y="946724"/>
                    </a:lnTo>
                  </a:path>
                  <a:path w="2195829" h="946785">
                    <a:moveTo>
                      <a:pt x="430521" y="946724"/>
                    </a:moveTo>
                    <a:lnTo>
                      <a:pt x="430521" y="852194"/>
                    </a:lnTo>
                    <a:lnTo>
                      <a:pt x="430749" y="852194"/>
                    </a:lnTo>
                    <a:lnTo>
                      <a:pt x="430749" y="908188"/>
                    </a:lnTo>
                    <a:lnTo>
                      <a:pt x="430978" y="908188"/>
                    </a:lnTo>
                    <a:lnTo>
                      <a:pt x="430978" y="946724"/>
                    </a:lnTo>
                  </a:path>
                  <a:path w="2195829" h="946785">
                    <a:moveTo>
                      <a:pt x="431448" y="946724"/>
                    </a:moveTo>
                    <a:lnTo>
                      <a:pt x="431448" y="877846"/>
                    </a:lnTo>
                    <a:lnTo>
                      <a:pt x="431664" y="877846"/>
                    </a:lnTo>
                    <a:lnTo>
                      <a:pt x="431664" y="946724"/>
                    </a:lnTo>
                  </a:path>
                  <a:path w="2195829" h="946785">
                    <a:moveTo>
                      <a:pt x="431905" y="946724"/>
                    </a:moveTo>
                    <a:lnTo>
                      <a:pt x="431905" y="852194"/>
                    </a:lnTo>
                    <a:lnTo>
                      <a:pt x="432349" y="852194"/>
                    </a:lnTo>
                    <a:lnTo>
                      <a:pt x="432349" y="792845"/>
                    </a:lnTo>
                    <a:lnTo>
                      <a:pt x="432578" y="792845"/>
                    </a:lnTo>
                    <a:lnTo>
                      <a:pt x="432578" y="877846"/>
                    </a:lnTo>
                    <a:lnTo>
                      <a:pt x="432807" y="877846"/>
                    </a:lnTo>
                    <a:lnTo>
                      <a:pt x="432807" y="908188"/>
                    </a:lnTo>
                    <a:lnTo>
                      <a:pt x="433035" y="908188"/>
                    </a:lnTo>
                    <a:lnTo>
                      <a:pt x="433035" y="946724"/>
                    </a:lnTo>
                  </a:path>
                  <a:path w="2195829" h="946785">
                    <a:moveTo>
                      <a:pt x="433505" y="946724"/>
                    </a:moveTo>
                    <a:lnTo>
                      <a:pt x="433505" y="877846"/>
                    </a:lnTo>
                    <a:lnTo>
                      <a:pt x="433734" y="877846"/>
                    </a:lnTo>
                    <a:lnTo>
                      <a:pt x="433734" y="946724"/>
                    </a:lnTo>
                  </a:path>
                  <a:path w="2195829" h="946785">
                    <a:moveTo>
                      <a:pt x="433962" y="946724"/>
                    </a:moveTo>
                    <a:lnTo>
                      <a:pt x="433962" y="810378"/>
                    </a:lnTo>
                    <a:lnTo>
                      <a:pt x="434191" y="810378"/>
                    </a:lnTo>
                    <a:lnTo>
                      <a:pt x="434191" y="877846"/>
                    </a:lnTo>
                    <a:lnTo>
                      <a:pt x="434420" y="877846"/>
                    </a:lnTo>
                    <a:lnTo>
                      <a:pt x="434420" y="945320"/>
                    </a:lnTo>
                    <a:lnTo>
                      <a:pt x="434648" y="945320"/>
                    </a:lnTo>
                    <a:lnTo>
                      <a:pt x="434648" y="852194"/>
                    </a:lnTo>
                    <a:lnTo>
                      <a:pt x="434877" y="852194"/>
                    </a:lnTo>
                    <a:lnTo>
                      <a:pt x="434877" y="908188"/>
                    </a:lnTo>
                    <a:lnTo>
                      <a:pt x="435093" y="908188"/>
                    </a:lnTo>
                    <a:lnTo>
                      <a:pt x="435093" y="829979"/>
                    </a:lnTo>
                    <a:lnTo>
                      <a:pt x="435334" y="829979"/>
                    </a:lnTo>
                    <a:lnTo>
                      <a:pt x="435334" y="946724"/>
                    </a:lnTo>
                  </a:path>
                  <a:path w="2195829" h="946785">
                    <a:moveTo>
                      <a:pt x="435550" y="946724"/>
                    </a:moveTo>
                    <a:lnTo>
                      <a:pt x="435550" y="908188"/>
                    </a:lnTo>
                    <a:lnTo>
                      <a:pt x="435791" y="908188"/>
                    </a:lnTo>
                    <a:lnTo>
                      <a:pt x="435791" y="829979"/>
                    </a:lnTo>
                    <a:lnTo>
                      <a:pt x="436020" y="829979"/>
                    </a:lnTo>
                    <a:lnTo>
                      <a:pt x="436020" y="908188"/>
                    </a:lnTo>
                    <a:lnTo>
                      <a:pt x="436248" y="908188"/>
                    </a:lnTo>
                    <a:lnTo>
                      <a:pt x="436248" y="852194"/>
                    </a:lnTo>
                    <a:lnTo>
                      <a:pt x="436477" y="852194"/>
                    </a:lnTo>
                    <a:lnTo>
                      <a:pt x="436477" y="877846"/>
                    </a:lnTo>
                    <a:lnTo>
                      <a:pt x="436706" y="877846"/>
                    </a:lnTo>
                    <a:lnTo>
                      <a:pt x="436706" y="908188"/>
                    </a:lnTo>
                    <a:lnTo>
                      <a:pt x="436934" y="908188"/>
                    </a:lnTo>
                    <a:lnTo>
                      <a:pt x="436934" y="877846"/>
                    </a:lnTo>
                    <a:lnTo>
                      <a:pt x="437163" y="877846"/>
                    </a:lnTo>
                    <a:lnTo>
                      <a:pt x="437163" y="852194"/>
                    </a:lnTo>
                    <a:lnTo>
                      <a:pt x="437391" y="852194"/>
                    </a:lnTo>
                    <a:lnTo>
                      <a:pt x="437391" y="877846"/>
                    </a:lnTo>
                    <a:lnTo>
                      <a:pt x="437620" y="877846"/>
                    </a:lnTo>
                    <a:lnTo>
                      <a:pt x="437620" y="852194"/>
                    </a:lnTo>
                    <a:lnTo>
                      <a:pt x="437849" y="852194"/>
                    </a:lnTo>
                    <a:lnTo>
                      <a:pt x="437849" y="946724"/>
                    </a:lnTo>
                  </a:path>
                  <a:path w="2195829" h="946785">
                    <a:moveTo>
                      <a:pt x="438077" y="946724"/>
                    </a:moveTo>
                    <a:lnTo>
                      <a:pt x="438077" y="877846"/>
                    </a:lnTo>
                    <a:lnTo>
                      <a:pt x="438306" y="877846"/>
                    </a:lnTo>
                    <a:lnTo>
                      <a:pt x="438306" y="810378"/>
                    </a:lnTo>
                    <a:lnTo>
                      <a:pt x="438534" y="810378"/>
                    </a:lnTo>
                    <a:lnTo>
                      <a:pt x="438534" y="829979"/>
                    </a:lnTo>
                    <a:lnTo>
                      <a:pt x="439004" y="829979"/>
                    </a:lnTo>
                    <a:lnTo>
                      <a:pt x="439004" y="877846"/>
                    </a:lnTo>
                    <a:lnTo>
                      <a:pt x="439220" y="877846"/>
                    </a:lnTo>
                    <a:lnTo>
                      <a:pt x="439220" y="736852"/>
                    </a:lnTo>
                    <a:lnTo>
                      <a:pt x="439449" y="736852"/>
                    </a:lnTo>
                    <a:lnTo>
                      <a:pt x="439449" y="852194"/>
                    </a:lnTo>
                    <a:lnTo>
                      <a:pt x="439677" y="852194"/>
                    </a:lnTo>
                    <a:lnTo>
                      <a:pt x="439677" y="908188"/>
                    </a:lnTo>
                    <a:lnTo>
                      <a:pt x="439906" y="908188"/>
                    </a:lnTo>
                    <a:lnTo>
                      <a:pt x="439906" y="852194"/>
                    </a:lnTo>
                    <a:lnTo>
                      <a:pt x="440135" y="852194"/>
                    </a:lnTo>
                    <a:lnTo>
                      <a:pt x="440135" y="810378"/>
                    </a:lnTo>
                    <a:lnTo>
                      <a:pt x="440376" y="810378"/>
                    </a:lnTo>
                    <a:lnTo>
                      <a:pt x="440376" y="877846"/>
                    </a:lnTo>
                    <a:lnTo>
                      <a:pt x="440592" y="877846"/>
                    </a:lnTo>
                    <a:lnTo>
                      <a:pt x="440592" y="810378"/>
                    </a:lnTo>
                    <a:lnTo>
                      <a:pt x="440833" y="810378"/>
                    </a:lnTo>
                    <a:lnTo>
                      <a:pt x="440833" y="852194"/>
                    </a:lnTo>
                    <a:lnTo>
                      <a:pt x="441049" y="852194"/>
                    </a:lnTo>
                    <a:lnTo>
                      <a:pt x="441049" y="792845"/>
                    </a:lnTo>
                    <a:lnTo>
                      <a:pt x="441290" y="792845"/>
                    </a:lnTo>
                    <a:lnTo>
                      <a:pt x="441290" y="877846"/>
                    </a:lnTo>
                    <a:lnTo>
                      <a:pt x="441519" y="877846"/>
                    </a:lnTo>
                    <a:lnTo>
                      <a:pt x="441519" y="946724"/>
                    </a:lnTo>
                  </a:path>
                  <a:path w="2195829" h="946785">
                    <a:moveTo>
                      <a:pt x="441747" y="946724"/>
                    </a:moveTo>
                    <a:lnTo>
                      <a:pt x="441747" y="852194"/>
                    </a:lnTo>
                    <a:lnTo>
                      <a:pt x="441976" y="852194"/>
                    </a:lnTo>
                    <a:lnTo>
                      <a:pt x="441976" y="908188"/>
                    </a:lnTo>
                    <a:lnTo>
                      <a:pt x="442205" y="908188"/>
                    </a:lnTo>
                    <a:lnTo>
                      <a:pt x="442205" y="776991"/>
                    </a:lnTo>
                    <a:lnTo>
                      <a:pt x="442433" y="776991"/>
                    </a:lnTo>
                    <a:lnTo>
                      <a:pt x="442433" y="945320"/>
                    </a:lnTo>
                    <a:lnTo>
                      <a:pt x="442890" y="945320"/>
                    </a:lnTo>
                    <a:lnTo>
                      <a:pt x="442890" y="829979"/>
                    </a:lnTo>
                    <a:lnTo>
                      <a:pt x="443119" y="829979"/>
                    </a:lnTo>
                    <a:lnTo>
                      <a:pt x="443119" y="946724"/>
                    </a:lnTo>
                  </a:path>
                  <a:path w="2195829" h="946785">
                    <a:moveTo>
                      <a:pt x="443348" y="946724"/>
                    </a:moveTo>
                    <a:lnTo>
                      <a:pt x="443348" y="908188"/>
                    </a:lnTo>
                    <a:lnTo>
                      <a:pt x="443576" y="908188"/>
                    </a:lnTo>
                    <a:lnTo>
                      <a:pt x="443576" y="877846"/>
                    </a:lnTo>
                    <a:lnTo>
                      <a:pt x="443805" y="877846"/>
                    </a:lnTo>
                    <a:lnTo>
                      <a:pt x="443805" y="829979"/>
                    </a:lnTo>
                    <a:lnTo>
                      <a:pt x="444033" y="829979"/>
                    </a:lnTo>
                    <a:lnTo>
                      <a:pt x="444033" y="877846"/>
                    </a:lnTo>
                    <a:lnTo>
                      <a:pt x="444491" y="877846"/>
                    </a:lnTo>
                    <a:lnTo>
                      <a:pt x="444491" y="852194"/>
                    </a:lnTo>
                    <a:lnTo>
                      <a:pt x="444719" y="852194"/>
                    </a:lnTo>
                    <a:lnTo>
                      <a:pt x="444719" y="829979"/>
                    </a:lnTo>
                    <a:lnTo>
                      <a:pt x="444948" y="829979"/>
                    </a:lnTo>
                    <a:lnTo>
                      <a:pt x="444948" y="946724"/>
                    </a:lnTo>
                  </a:path>
                  <a:path w="2195829" h="946785">
                    <a:moveTo>
                      <a:pt x="445405" y="946724"/>
                    </a:moveTo>
                    <a:lnTo>
                      <a:pt x="445405" y="877846"/>
                    </a:lnTo>
                    <a:lnTo>
                      <a:pt x="445634" y="877846"/>
                    </a:lnTo>
                    <a:lnTo>
                      <a:pt x="445634" y="852194"/>
                    </a:lnTo>
                    <a:lnTo>
                      <a:pt x="445875" y="852194"/>
                    </a:lnTo>
                    <a:lnTo>
                      <a:pt x="445875" y="829979"/>
                    </a:lnTo>
                    <a:lnTo>
                      <a:pt x="446091" y="829979"/>
                    </a:lnTo>
                    <a:lnTo>
                      <a:pt x="446091" y="852194"/>
                    </a:lnTo>
                    <a:lnTo>
                      <a:pt x="446319" y="852194"/>
                    </a:lnTo>
                    <a:lnTo>
                      <a:pt x="446319" y="829979"/>
                    </a:lnTo>
                    <a:lnTo>
                      <a:pt x="446548" y="829979"/>
                    </a:lnTo>
                    <a:lnTo>
                      <a:pt x="446548" y="946724"/>
                    </a:lnTo>
                  </a:path>
                  <a:path w="2195829" h="946785">
                    <a:moveTo>
                      <a:pt x="446777" y="946724"/>
                    </a:moveTo>
                    <a:lnTo>
                      <a:pt x="446777" y="792845"/>
                    </a:lnTo>
                    <a:lnTo>
                      <a:pt x="447018" y="792845"/>
                    </a:lnTo>
                    <a:lnTo>
                      <a:pt x="447018" y="852194"/>
                    </a:lnTo>
                    <a:lnTo>
                      <a:pt x="447234" y="852194"/>
                    </a:lnTo>
                    <a:lnTo>
                      <a:pt x="447234" y="946724"/>
                    </a:lnTo>
                  </a:path>
                  <a:path w="2195829" h="946785">
                    <a:moveTo>
                      <a:pt x="447475" y="946724"/>
                    </a:moveTo>
                    <a:lnTo>
                      <a:pt x="447475" y="810378"/>
                    </a:lnTo>
                    <a:lnTo>
                      <a:pt x="448161" y="810378"/>
                    </a:lnTo>
                    <a:lnTo>
                      <a:pt x="448161" y="852194"/>
                    </a:lnTo>
                    <a:lnTo>
                      <a:pt x="448390" y="852194"/>
                    </a:lnTo>
                    <a:lnTo>
                      <a:pt x="448390" y="877846"/>
                    </a:lnTo>
                    <a:lnTo>
                      <a:pt x="448618" y="877846"/>
                    </a:lnTo>
                    <a:lnTo>
                      <a:pt x="448618" y="946724"/>
                    </a:lnTo>
                  </a:path>
                  <a:path w="2195829" h="946785">
                    <a:moveTo>
                      <a:pt x="448847" y="946724"/>
                    </a:moveTo>
                    <a:lnTo>
                      <a:pt x="448847" y="945320"/>
                    </a:lnTo>
                    <a:lnTo>
                      <a:pt x="449063" y="945320"/>
                    </a:lnTo>
                    <a:lnTo>
                      <a:pt x="449063" y="852194"/>
                    </a:lnTo>
                    <a:lnTo>
                      <a:pt x="449304" y="852194"/>
                    </a:lnTo>
                    <a:lnTo>
                      <a:pt x="449304" y="946724"/>
                    </a:lnTo>
                  </a:path>
                  <a:path w="2195829" h="946785">
                    <a:moveTo>
                      <a:pt x="449520" y="946724"/>
                    </a:moveTo>
                    <a:lnTo>
                      <a:pt x="449520" y="852194"/>
                    </a:lnTo>
                    <a:lnTo>
                      <a:pt x="449761" y="852194"/>
                    </a:lnTo>
                    <a:lnTo>
                      <a:pt x="449761" y="908188"/>
                    </a:lnTo>
                    <a:lnTo>
                      <a:pt x="449990" y="908188"/>
                    </a:lnTo>
                    <a:lnTo>
                      <a:pt x="449990" y="877846"/>
                    </a:lnTo>
                    <a:lnTo>
                      <a:pt x="450218" y="877846"/>
                    </a:lnTo>
                    <a:lnTo>
                      <a:pt x="450218" y="946724"/>
                    </a:lnTo>
                  </a:path>
                  <a:path w="2195829" h="946785">
                    <a:moveTo>
                      <a:pt x="450447" y="946724"/>
                    </a:moveTo>
                    <a:lnTo>
                      <a:pt x="450447" y="908188"/>
                    </a:lnTo>
                    <a:lnTo>
                      <a:pt x="450904" y="908188"/>
                    </a:lnTo>
                    <a:lnTo>
                      <a:pt x="450904" y="810378"/>
                    </a:lnTo>
                    <a:lnTo>
                      <a:pt x="451133" y="810378"/>
                    </a:lnTo>
                    <a:lnTo>
                      <a:pt x="451133" y="877846"/>
                    </a:lnTo>
                    <a:lnTo>
                      <a:pt x="451361" y="877846"/>
                    </a:lnTo>
                    <a:lnTo>
                      <a:pt x="451361" y="792845"/>
                    </a:lnTo>
                    <a:lnTo>
                      <a:pt x="451590" y="792845"/>
                    </a:lnTo>
                    <a:lnTo>
                      <a:pt x="451590" y="946724"/>
                    </a:lnTo>
                  </a:path>
                  <a:path w="2195829" h="946785">
                    <a:moveTo>
                      <a:pt x="451819" y="946724"/>
                    </a:moveTo>
                    <a:lnTo>
                      <a:pt x="451819" y="945320"/>
                    </a:lnTo>
                    <a:lnTo>
                      <a:pt x="452047" y="945320"/>
                    </a:lnTo>
                    <a:lnTo>
                      <a:pt x="452047" y="908188"/>
                    </a:lnTo>
                    <a:lnTo>
                      <a:pt x="452276" y="908188"/>
                    </a:lnTo>
                    <a:lnTo>
                      <a:pt x="452276" y="945320"/>
                    </a:lnTo>
                    <a:lnTo>
                      <a:pt x="452504" y="945320"/>
                    </a:lnTo>
                    <a:lnTo>
                      <a:pt x="452504" y="810378"/>
                    </a:lnTo>
                    <a:lnTo>
                      <a:pt x="452733" y="810378"/>
                    </a:lnTo>
                    <a:lnTo>
                      <a:pt x="452733" y="877846"/>
                    </a:lnTo>
                    <a:lnTo>
                      <a:pt x="452974" y="877846"/>
                    </a:lnTo>
                    <a:lnTo>
                      <a:pt x="452974" y="946724"/>
                    </a:lnTo>
                  </a:path>
                  <a:path w="2195829" h="946785">
                    <a:moveTo>
                      <a:pt x="453190" y="946724"/>
                    </a:moveTo>
                    <a:lnTo>
                      <a:pt x="453190" y="877846"/>
                    </a:lnTo>
                    <a:lnTo>
                      <a:pt x="453419" y="877846"/>
                    </a:lnTo>
                    <a:lnTo>
                      <a:pt x="453419" y="829979"/>
                    </a:lnTo>
                    <a:lnTo>
                      <a:pt x="453647" y="829979"/>
                    </a:lnTo>
                    <a:lnTo>
                      <a:pt x="453647" y="852194"/>
                    </a:lnTo>
                    <a:lnTo>
                      <a:pt x="453876" y="852194"/>
                    </a:lnTo>
                    <a:lnTo>
                      <a:pt x="453876" y="945320"/>
                    </a:lnTo>
                    <a:lnTo>
                      <a:pt x="454105" y="945320"/>
                    </a:lnTo>
                    <a:lnTo>
                      <a:pt x="454105" y="946724"/>
                    </a:lnTo>
                  </a:path>
                  <a:path w="2195829" h="946785">
                    <a:moveTo>
                      <a:pt x="454333" y="946724"/>
                    </a:moveTo>
                    <a:lnTo>
                      <a:pt x="454333" y="829979"/>
                    </a:lnTo>
                    <a:lnTo>
                      <a:pt x="454562" y="829979"/>
                    </a:lnTo>
                    <a:lnTo>
                      <a:pt x="454562" y="908188"/>
                    </a:lnTo>
                    <a:lnTo>
                      <a:pt x="455019" y="908188"/>
                    </a:lnTo>
                    <a:lnTo>
                      <a:pt x="455019" y="810378"/>
                    </a:lnTo>
                    <a:lnTo>
                      <a:pt x="455260" y="810378"/>
                    </a:lnTo>
                    <a:lnTo>
                      <a:pt x="455260" y="877846"/>
                    </a:lnTo>
                    <a:lnTo>
                      <a:pt x="455717" y="877846"/>
                    </a:lnTo>
                    <a:lnTo>
                      <a:pt x="455717" y="776991"/>
                    </a:lnTo>
                    <a:lnTo>
                      <a:pt x="455946" y="776991"/>
                    </a:lnTo>
                    <a:lnTo>
                      <a:pt x="455946" y="945320"/>
                    </a:lnTo>
                    <a:lnTo>
                      <a:pt x="456162" y="945320"/>
                    </a:lnTo>
                    <a:lnTo>
                      <a:pt x="456162" y="908188"/>
                    </a:lnTo>
                    <a:lnTo>
                      <a:pt x="456403" y="908188"/>
                    </a:lnTo>
                    <a:lnTo>
                      <a:pt x="456403" y="877846"/>
                    </a:lnTo>
                    <a:lnTo>
                      <a:pt x="456632" y="877846"/>
                    </a:lnTo>
                    <a:lnTo>
                      <a:pt x="456632" y="945320"/>
                    </a:lnTo>
                    <a:lnTo>
                      <a:pt x="456860" y="945320"/>
                    </a:lnTo>
                    <a:lnTo>
                      <a:pt x="456860" y="810378"/>
                    </a:lnTo>
                    <a:lnTo>
                      <a:pt x="457089" y="810378"/>
                    </a:lnTo>
                    <a:lnTo>
                      <a:pt x="457089" y="852194"/>
                    </a:lnTo>
                    <a:lnTo>
                      <a:pt x="457318" y="852194"/>
                    </a:lnTo>
                    <a:lnTo>
                      <a:pt x="457318" y="945320"/>
                    </a:lnTo>
                    <a:lnTo>
                      <a:pt x="457546" y="945320"/>
                    </a:lnTo>
                    <a:lnTo>
                      <a:pt x="457546" y="877846"/>
                    </a:lnTo>
                    <a:lnTo>
                      <a:pt x="458003" y="877846"/>
                    </a:lnTo>
                    <a:lnTo>
                      <a:pt x="458003" y="946724"/>
                    </a:lnTo>
                  </a:path>
                  <a:path w="2195829" h="946785">
                    <a:moveTo>
                      <a:pt x="458232" y="946724"/>
                    </a:moveTo>
                    <a:lnTo>
                      <a:pt x="458232" y="829979"/>
                    </a:lnTo>
                    <a:lnTo>
                      <a:pt x="458689" y="829979"/>
                    </a:lnTo>
                    <a:lnTo>
                      <a:pt x="458689" y="877846"/>
                    </a:lnTo>
                    <a:lnTo>
                      <a:pt x="458918" y="877846"/>
                    </a:lnTo>
                    <a:lnTo>
                      <a:pt x="458918" y="829979"/>
                    </a:lnTo>
                    <a:lnTo>
                      <a:pt x="459146" y="829979"/>
                    </a:lnTo>
                    <a:lnTo>
                      <a:pt x="459146" y="946724"/>
                    </a:lnTo>
                  </a:path>
                  <a:path w="2195829" h="946785">
                    <a:moveTo>
                      <a:pt x="459604" y="946724"/>
                    </a:moveTo>
                    <a:lnTo>
                      <a:pt x="459604" y="829979"/>
                    </a:lnTo>
                    <a:lnTo>
                      <a:pt x="459832" y="829979"/>
                    </a:lnTo>
                    <a:lnTo>
                      <a:pt x="459832" y="852194"/>
                    </a:lnTo>
                    <a:lnTo>
                      <a:pt x="460061" y="852194"/>
                    </a:lnTo>
                    <a:lnTo>
                      <a:pt x="460061" y="810378"/>
                    </a:lnTo>
                    <a:lnTo>
                      <a:pt x="460289" y="810378"/>
                    </a:lnTo>
                    <a:lnTo>
                      <a:pt x="460289" y="852194"/>
                    </a:lnTo>
                    <a:lnTo>
                      <a:pt x="460518" y="852194"/>
                    </a:lnTo>
                    <a:lnTo>
                      <a:pt x="460518" y="829979"/>
                    </a:lnTo>
                    <a:lnTo>
                      <a:pt x="460747" y="829979"/>
                    </a:lnTo>
                    <a:lnTo>
                      <a:pt x="460747" y="908188"/>
                    </a:lnTo>
                    <a:lnTo>
                      <a:pt x="460988" y="908188"/>
                    </a:lnTo>
                    <a:lnTo>
                      <a:pt x="460988" y="946724"/>
                    </a:lnTo>
                  </a:path>
                  <a:path w="2195829" h="946785">
                    <a:moveTo>
                      <a:pt x="461204" y="946724"/>
                    </a:moveTo>
                    <a:lnTo>
                      <a:pt x="461204" y="810378"/>
                    </a:lnTo>
                    <a:lnTo>
                      <a:pt x="461445" y="810378"/>
                    </a:lnTo>
                    <a:lnTo>
                      <a:pt x="461445" y="792845"/>
                    </a:lnTo>
                    <a:lnTo>
                      <a:pt x="461661" y="792845"/>
                    </a:lnTo>
                    <a:lnTo>
                      <a:pt x="461661" y="877846"/>
                    </a:lnTo>
                    <a:lnTo>
                      <a:pt x="461902" y="877846"/>
                    </a:lnTo>
                    <a:lnTo>
                      <a:pt x="461902" y="792845"/>
                    </a:lnTo>
                    <a:lnTo>
                      <a:pt x="462118" y="792845"/>
                    </a:lnTo>
                    <a:lnTo>
                      <a:pt x="462118" y="945320"/>
                    </a:lnTo>
                    <a:lnTo>
                      <a:pt x="462360" y="945320"/>
                    </a:lnTo>
                    <a:lnTo>
                      <a:pt x="462360" y="877846"/>
                    </a:lnTo>
                    <a:lnTo>
                      <a:pt x="462817" y="877846"/>
                    </a:lnTo>
                    <a:lnTo>
                      <a:pt x="462817" y="945320"/>
                    </a:lnTo>
                    <a:lnTo>
                      <a:pt x="463033" y="945320"/>
                    </a:lnTo>
                    <a:lnTo>
                      <a:pt x="463033" y="877846"/>
                    </a:lnTo>
                    <a:lnTo>
                      <a:pt x="463490" y="877846"/>
                    </a:lnTo>
                    <a:lnTo>
                      <a:pt x="463490" y="908188"/>
                    </a:lnTo>
                    <a:lnTo>
                      <a:pt x="463731" y="908188"/>
                    </a:lnTo>
                    <a:lnTo>
                      <a:pt x="463731" y="877846"/>
                    </a:lnTo>
                    <a:lnTo>
                      <a:pt x="463960" y="877846"/>
                    </a:lnTo>
                    <a:lnTo>
                      <a:pt x="463960" y="945320"/>
                    </a:lnTo>
                    <a:lnTo>
                      <a:pt x="464188" y="945320"/>
                    </a:lnTo>
                    <a:lnTo>
                      <a:pt x="464188" y="908188"/>
                    </a:lnTo>
                    <a:lnTo>
                      <a:pt x="464417" y="908188"/>
                    </a:lnTo>
                    <a:lnTo>
                      <a:pt x="464417" y="946724"/>
                    </a:lnTo>
                  </a:path>
                  <a:path w="2195829" h="946785">
                    <a:moveTo>
                      <a:pt x="464646" y="946724"/>
                    </a:moveTo>
                    <a:lnTo>
                      <a:pt x="464646" y="877846"/>
                    </a:lnTo>
                    <a:lnTo>
                      <a:pt x="464874" y="877846"/>
                    </a:lnTo>
                    <a:lnTo>
                      <a:pt x="464874" y="946724"/>
                    </a:lnTo>
                  </a:path>
                  <a:path w="2195829" h="946785">
                    <a:moveTo>
                      <a:pt x="465103" y="946724"/>
                    </a:moveTo>
                    <a:lnTo>
                      <a:pt x="465103" y="945320"/>
                    </a:lnTo>
                    <a:lnTo>
                      <a:pt x="465331" y="945320"/>
                    </a:lnTo>
                    <a:lnTo>
                      <a:pt x="465331" y="946724"/>
                    </a:lnTo>
                  </a:path>
                  <a:path w="2195829" h="946785">
                    <a:moveTo>
                      <a:pt x="465560" y="946724"/>
                    </a:moveTo>
                    <a:lnTo>
                      <a:pt x="465560" y="810378"/>
                    </a:lnTo>
                    <a:lnTo>
                      <a:pt x="465789" y="810378"/>
                    </a:lnTo>
                    <a:lnTo>
                      <a:pt x="465789" y="852194"/>
                    </a:lnTo>
                    <a:lnTo>
                      <a:pt x="466017" y="852194"/>
                    </a:lnTo>
                    <a:lnTo>
                      <a:pt x="466017" y="877846"/>
                    </a:lnTo>
                    <a:lnTo>
                      <a:pt x="466246" y="877846"/>
                    </a:lnTo>
                    <a:lnTo>
                      <a:pt x="466246" y="852194"/>
                    </a:lnTo>
                    <a:lnTo>
                      <a:pt x="466474" y="852194"/>
                    </a:lnTo>
                    <a:lnTo>
                      <a:pt x="466474" y="946724"/>
                    </a:lnTo>
                  </a:path>
                  <a:path w="2195829" h="946785">
                    <a:moveTo>
                      <a:pt x="466703" y="946724"/>
                    </a:moveTo>
                    <a:lnTo>
                      <a:pt x="466703" y="810378"/>
                    </a:lnTo>
                    <a:lnTo>
                      <a:pt x="466944" y="810378"/>
                    </a:lnTo>
                    <a:lnTo>
                      <a:pt x="466944" y="946724"/>
                    </a:lnTo>
                  </a:path>
                  <a:path w="2195829" h="946785">
                    <a:moveTo>
                      <a:pt x="467389" y="946724"/>
                    </a:moveTo>
                    <a:lnTo>
                      <a:pt x="467389" y="852194"/>
                    </a:lnTo>
                    <a:lnTo>
                      <a:pt x="467617" y="852194"/>
                    </a:lnTo>
                    <a:lnTo>
                      <a:pt x="467617" y="945320"/>
                    </a:lnTo>
                    <a:lnTo>
                      <a:pt x="467846" y="945320"/>
                    </a:lnTo>
                    <a:lnTo>
                      <a:pt x="467846" y="776991"/>
                    </a:lnTo>
                    <a:lnTo>
                      <a:pt x="468075" y="776991"/>
                    </a:lnTo>
                    <a:lnTo>
                      <a:pt x="468075" y="829979"/>
                    </a:lnTo>
                    <a:lnTo>
                      <a:pt x="468303" y="829979"/>
                    </a:lnTo>
                    <a:lnTo>
                      <a:pt x="468303" y="877846"/>
                    </a:lnTo>
                    <a:lnTo>
                      <a:pt x="468989" y="877846"/>
                    </a:lnTo>
                    <a:lnTo>
                      <a:pt x="468989" y="945320"/>
                    </a:lnTo>
                    <a:lnTo>
                      <a:pt x="469230" y="945320"/>
                    </a:lnTo>
                    <a:lnTo>
                      <a:pt x="469230" y="946724"/>
                    </a:lnTo>
                  </a:path>
                  <a:path w="2195829" h="946785">
                    <a:moveTo>
                      <a:pt x="469459" y="946724"/>
                    </a:moveTo>
                    <a:lnTo>
                      <a:pt x="469459" y="945320"/>
                    </a:lnTo>
                    <a:lnTo>
                      <a:pt x="469687" y="945320"/>
                    </a:lnTo>
                    <a:lnTo>
                      <a:pt x="469687" y="908188"/>
                    </a:lnTo>
                    <a:lnTo>
                      <a:pt x="469916" y="908188"/>
                    </a:lnTo>
                    <a:lnTo>
                      <a:pt x="469916" y="877846"/>
                    </a:lnTo>
                    <a:lnTo>
                      <a:pt x="470132" y="877846"/>
                    </a:lnTo>
                    <a:lnTo>
                      <a:pt x="470132" y="829979"/>
                    </a:lnTo>
                    <a:lnTo>
                      <a:pt x="470373" y="829979"/>
                    </a:lnTo>
                    <a:lnTo>
                      <a:pt x="470373" y="908188"/>
                    </a:lnTo>
                    <a:lnTo>
                      <a:pt x="471059" y="908188"/>
                    </a:lnTo>
                    <a:lnTo>
                      <a:pt x="471059" y="945320"/>
                    </a:lnTo>
                    <a:lnTo>
                      <a:pt x="471288" y="945320"/>
                    </a:lnTo>
                    <a:lnTo>
                      <a:pt x="471288" y="877846"/>
                    </a:lnTo>
                    <a:lnTo>
                      <a:pt x="471516" y="877846"/>
                    </a:lnTo>
                    <a:lnTo>
                      <a:pt x="471516" y="908188"/>
                    </a:lnTo>
                    <a:lnTo>
                      <a:pt x="471973" y="908188"/>
                    </a:lnTo>
                    <a:lnTo>
                      <a:pt x="471973" y="945320"/>
                    </a:lnTo>
                    <a:lnTo>
                      <a:pt x="472202" y="945320"/>
                    </a:lnTo>
                    <a:lnTo>
                      <a:pt x="472202" y="877846"/>
                    </a:lnTo>
                    <a:lnTo>
                      <a:pt x="472431" y="877846"/>
                    </a:lnTo>
                    <a:lnTo>
                      <a:pt x="472431" y="829979"/>
                    </a:lnTo>
                    <a:lnTo>
                      <a:pt x="472659" y="829979"/>
                    </a:lnTo>
                    <a:lnTo>
                      <a:pt x="472659" y="852194"/>
                    </a:lnTo>
                    <a:lnTo>
                      <a:pt x="473116" y="852194"/>
                    </a:lnTo>
                    <a:lnTo>
                      <a:pt x="473116" y="908188"/>
                    </a:lnTo>
                    <a:lnTo>
                      <a:pt x="473574" y="908188"/>
                    </a:lnTo>
                    <a:lnTo>
                      <a:pt x="473574" y="829979"/>
                    </a:lnTo>
                    <a:lnTo>
                      <a:pt x="473802" y="829979"/>
                    </a:lnTo>
                    <a:lnTo>
                      <a:pt x="473802" y="877846"/>
                    </a:lnTo>
                    <a:lnTo>
                      <a:pt x="474031" y="877846"/>
                    </a:lnTo>
                    <a:lnTo>
                      <a:pt x="474031" y="829979"/>
                    </a:lnTo>
                    <a:lnTo>
                      <a:pt x="474259" y="829979"/>
                    </a:lnTo>
                    <a:lnTo>
                      <a:pt x="474259" y="945320"/>
                    </a:lnTo>
                    <a:lnTo>
                      <a:pt x="474488" y="945320"/>
                    </a:lnTo>
                    <a:lnTo>
                      <a:pt x="474488" y="908188"/>
                    </a:lnTo>
                    <a:lnTo>
                      <a:pt x="474717" y="908188"/>
                    </a:lnTo>
                    <a:lnTo>
                      <a:pt x="474717" y="946724"/>
                    </a:lnTo>
                  </a:path>
                  <a:path w="2195829" h="946785">
                    <a:moveTo>
                      <a:pt x="474945" y="946724"/>
                    </a:moveTo>
                    <a:lnTo>
                      <a:pt x="474945" y="945320"/>
                    </a:lnTo>
                    <a:lnTo>
                      <a:pt x="475415" y="945320"/>
                    </a:lnTo>
                    <a:lnTo>
                      <a:pt x="475415" y="877846"/>
                    </a:lnTo>
                    <a:lnTo>
                      <a:pt x="475631" y="877846"/>
                    </a:lnTo>
                    <a:lnTo>
                      <a:pt x="475631" y="945320"/>
                    </a:lnTo>
                    <a:lnTo>
                      <a:pt x="475872" y="945320"/>
                    </a:lnTo>
                    <a:lnTo>
                      <a:pt x="475872" y="810378"/>
                    </a:lnTo>
                    <a:lnTo>
                      <a:pt x="476088" y="810378"/>
                    </a:lnTo>
                    <a:lnTo>
                      <a:pt x="476088" y="852194"/>
                    </a:lnTo>
                    <a:lnTo>
                      <a:pt x="476330" y="852194"/>
                    </a:lnTo>
                    <a:lnTo>
                      <a:pt x="476330" y="908188"/>
                    </a:lnTo>
                    <a:lnTo>
                      <a:pt x="476787" y="908188"/>
                    </a:lnTo>
                    <a:lnTo>
                      <a:pt x="476787" y="946724"/>
                    </a:lnTo>
                  </a:path>
                  <a:path w="2195829" h="946785">
                    <a:moveTo>
                      <a:pt x="477231" y="946724"/>
                    </a:moveTo>
                    <a:lnTo>
                      <a:pt x="477231" y="852194"/>
                    </a:lnTo>
                    <a:lnTo>
                      <a:pt x="477473" y="852194"/>
                    </a:lnTo>
                    <a:lnTo>
                      <a:pt x="477473" y="946724"/>
                    </a:lnTo>
                  </a:path>
                  <a:path w="2195829" h="946785">
                    <a:moveTo>
                      <a:pt x="477701" y="946724"/>
                    </a:moveTo>
                    <a:lnTo>
                      <a:pt x="477701" y="829979"/>
                    </a:lnTo>
                    <a:lnTo>
                      <a:pt x="477930" y="829979"/>
                    </a:lnTo>
                    <a:lnTo>
                      <a:pt x="477930" y="946724"/>
                    </a:lnTo>
                  </a:path>
                  <a:path w="2195829" h="946785">
                    <a:moveTo>
                      <a:pt x="478158" y="946724"/>
                    </a:moveTo>
                    <a:lnTo>
                      <a:pt x="478158" y="829979"/>
                    </a:lnTo>
                    <a:lnTo>
                      <a:pt x="478844" y="829979"/>
                    </a:lnTo>
                    <a:lnTo>
                      <a:pt x="478844" y="877846"/>
                    </a:lnTo>
                    <a:lnTo>
                      <a:pt x="479073" y="877846"/>
                    </a:lnTo>
                    <a:lnTo>
                      <a:pt x="479073" y="852194"/>
                    </a:lnTo>
                    <a:lnTo>
                      <a:pt x="479301" y="852194"/>
                    </a:lnTo>
                    <a:lnTo>
                      <a:pt x="479301" y="762505"/>
                    </a:lnTo>
                    <a:lnTo>
                      <a:pt x="479530" y="762505"/>
                    </a:lnTo>
                    <a:lnTo>
                      <a:pt x="479530" y="946724"/>
                    </a:lnTo>
                  </a:path>
                  <a:path w="2195829" h="946785">
                    <a:moveTo>
                      <a:pt x="479759" y="946724"/>
                    </a:moveTo>
                    <a:lnTo>
                      <a:pt x="479759" y="852194"/>
                    </a:lnTo>
                    <a:lnTo>
                      <a:pt x="479987" y="852194"/>
                    </a:lnTo>
                    <a:lnTo>
                      <a:pt x="479987" y="945320"/>
                    </a:lnTo>
                    <a:lnTo>
                      <a:pt x="480216" y="945320"/>
                    </a:lnTo>
                    <a:lnTo>
                      <a:pt x="480216" y="810378"/>
                    </a:lnTo>
                    <a:lnTo>
                      <a:pt x="480444" y="810378"/>
                    </a:lnTo>
                    <a:lnTo>
                      <a:pt x="480444" y="946724"/>
                    </a:lnTo>
                  </a:path>
                  <a:path w="2195829" h="946785">
                    <a:moveTo>
                      <a:pt x="480673" y="946724"/>
                    </a:moveTo>
                    <a:lnTo>
                      <a:pt x="480673" y="908188"/>
                    </a:lnTo>
                    <a:lnTo>
                      <a:pt x="480902" y="908188"/>
                    </a:lnTo>
                    <a:lnTo>
                      <a:pt x="480902" y="792845"/>
                    </a:lnTo>
                    <a:lnTo>
                      <a:pt x="481130" y="792845"/>
                    </a:lnTo>
                    <a:lnTo>
                      <a:pt x="481130" y="945320"/>
                    </a:lnTo>
                    <a:lnTo>
                      <a:pt x="481359" y="945320"/>
                    </a:lnTo>
                    <a:lnTo>
                      <a:pt x="481359" y="810378"/>
                    </a:lnTo>
                    <a:lnTo>
                      <a:pt x="481587" y="810378"/>
                    </a:lnTo>
                    <a:lnTo>
                      <a:pt x="481587" y="945320"/>
                    </a:lnTo>
                    <a:lnTo>
                      <a:pt x="482045" y="945320"/>
                    </a:lnTo>
                    <a:lnTo>
                      <a:pt x="482045" y="852194"/>
                    </a:lnTo>
                    <a:lnTo>
                      <a:pt x="482273" y="852194"/>
                    </a:lnTo>
                    <a:lnTo>
                      <a:pt x="482273" y="946724"/>
                    </a:lnTo>
                  </a:path>
                  <a:path w="2195829" h="946785">
                    <a:moveTo>
                      <a:pt x="482502" y="946724"/>
                    </a:moveTo>
                    <a:lnTo>
                      <a:pt x="482502" y="852194"/>
                    </a:lnTo>
                    <a:lnTo>
                      <a:pt x="482730" y="852194"/>
                    </a:lnTo>
                    <a:lnTo>
                      <a:pt x="482730" y="946724"/>
                    </a:lnTo>
                  </a:path>
                  <a:path w="2195829" h="946785">
                    <a:moveTo>
                      <a:pt x="483200" y="946724"/>
                    </a:moveTo>
                    <a:lnTo>
                      <a:pt x="483200" y="852194"/>
                    </a:lnTo>
                    <a:lnTo>
                      <a:pt x="483429" y="852194"/>
                    </a:lnTo>
                    <a:lnTo>
                      <a:pt x="483429" y="829979"/>
                    </a:lnTo>
                    <a:lnTo>
                      <a:pt x="483657" y="829979"/>
                    </a:lnTo>
                    <a:lnTo>
                      <a:pt x="483657" y="852194"/>
                    </a:lnTo>
                    <a:lnTo>
                      <a:pt x="483886" y="852194"/>
                    </a:lnTo>
                    <a:lnTo>
                      <a:pt x="483886" y="829979"/>
                    </a:lnTo>
                    <a:lnTo>
                      <a:pt x="484102" y="829979"/>
                    </a:lnTo>
                    <a:lnTo>
                      <a:pt x="484102" y="946724"/>
                    </a:lnTo>
                  </a:path>
                  <a:path w="2195829" h="946785">
                    <a:moveTo>
                      <a:pt x="484343" y="946724"/>
                    </a:moveTo>
                    <a:lnTo>
                      <a:pt x="484343" y="908188"/>
                    </a:lnTo>
                    <a:lnTo>
                      <a:pt x="484559" y="908188"/>
                    </a:lnTo>
                    <a:lnTo>
                      <a:pt x="484559" y="877846"/>
                    </a:lnTo>
                    <a:lnTo>
                      <a:pt x="484800" y="877846"/>
                    </a:lnTo>
                    <a:lnTo>
                      <a:pt x="484800" y="946724"/>
                    </a:lnTo>
                  </a:path>
                  <a:path w="2195829" h="946785">
                    <a:moveTo>
                      <a:pt x="485016" y="946724"/>
                    </a:moveTo>
                    <a:lnTo>
                      <a:pt x="485016" y="810378"/>
                    </a:lnTo>
                    <a:lnTo>
                      <a:pt x="485258" y="810378"/>
                    </a:lnTo>
                    <a:lnTo>
                      <a:pt x="485258" y="877846"/>
                    </a:lnTo>
                    <a:lnTo>
                      <a:pt x="485486" y="877846"/>
                    </a:lnTo>
                    <a:lnTo>
                      <a:pt x="485486" y="908188"/>
                    </a:lnTo>
                    <a:lnTo>
                      <a:pt x="485943" y="908188"/>
                    </a:lnTo>
                    <a:lnTo>
                      <a:pt x="485943" y="810378"/>
                    </a:lnTo>
                    <a:lnTo>
                      <a:pt x="486172" y="810378"/>
                    </a:lnTo>
                    <a:lnTo>
                      <a:pt x="486172" y="877846"/>
                    </a:lnTo>
                    <a:lnTo>
                      <a:pt x="486401" y="877846"/>
                    </a:lnTo>
                    <a:lnTo>
                      <a:pt x="486401" y="908188"/>
                    </a:lnTo>
                    <a:lnTo>
                      <a:pt x="486629" y="908188"/>
                    </a:lnTo>
                    <a:lnTo>
                      <a:pt x="486629" y="792845"/>
                    </a:lnTo>
                    <a:lnTo>
                      <a:pt x="486858" y="792845"/>
                    </a:lnTo>
                    <a:lnTo>
                      <a:pt x="486858" y="877846"/>
                    </a:lnTo>
                    <a:lnTo>
                      <a:pt x="487086" y="877846"/>
                    </a:lnTo>
                    <a:lnTo>
                      <a:pt x="487086" y="946724"/>
                    </a:lnTo>
                  </a:path>
                  <a:path w="2195829" h="946785">
                    <a:moveTo>
                      <a:pt x="487315" y="946724"/>
                    </a:moveTo>
                    <a:lnTo>
                      <a:pt x="487315" y="908188"/>
                    </a:lnTo>
                    <a:lnTo>
                      <a:pt x="488229" y="908188"/>
                    </a:lnTo>
                    <a:lnTo>
                      <a:pt x="488229" y="945320"/>
                    </a:lnTo>
                    <a:lnTo>
                      <a:pt x="488458" y="945320"/>
                    </a:lnTo>
                    <a:lnTo>
                      <a:pt x="488458" y="908188"/>
                    </a:lnTo>
                    <a:lnTo>
                      <a:pt x="488687" y="908188"/>
                    </a:lnTo>
                    <a:lnTo>
                      <a:pt x="488687" y="945320"/>
                    </a:lnTo>
                    <a:lnTo>
                      <a:pt x="488915" y="945320"/>
                    </a:lnTo>
                    <a:lnTo>
                      <a:pt x="488915" y="792845"/>
                    </a:lnTo>
                    <a:lnTo>
                      <a:pt x="489144" y="792845"/>
                    </a:lnTo>
                    <a:lnTo>
                      <a:pt x="489144" y="945320"/>
                    </a:lnTo>
                    <a:lnTo>
                      <a:pt x="489601" y="945320"/>
                    </a:lnTo>
                    <a:lnTo>
                      <a:pt x="489601" y="852194"/>
                    </a:lnTo>
                    <a:lnTo>
                      <a:pt x="489842" y="852194"/>
                    </a:lnTo>
                    <a:lnTo>
                      <a:pt x="489842" y="877846"/>
                    </a:lnTo>
                    <a:lnTo>
                      <a:pt x="490058" y="877846"/>
                    </a:lnTo>
                    <a:lnTo>
                      <a:pt x="490058" y="945320"/>
                    </a:lnTo>
                    <a:lnTo>
                      <a:pt x="490300" y="945320"/>
                    </a:lnTo>
                    <a:lnTo>
                      <a:pt x="490300" y="792845"/>
                    </a:lnTo>
                    <a:lnTo>
                      <a:pt x="490515" y="792845"/>
                    </a:lnTo>
                    <a:lnTo>
                      <a:pt x="490515" y="945320"/>
                    </a:lnTo>
                    <a:lnTo>
                      <a:pt x="490757" y="945320"/>
                    </a:lnTo>
                    <a:lnTo>
                      <a:pt x="490757" y="908188"/>
                    </a:lnTo>
                    <a:lnTo>
                      <a:pt x="491201" y="908188"/>
                    </a:lnTo>
                    <a:lnTo>
                      <a:pt x="491201" y="810378"/>
                    </a:lnTo>
                    <a:lnTo>
                      <a:pt x="491430" y="810378"/>
                    </a:lnTo>
                    <a:lnTo>
                      <a:pt x="491430" y="852194"/>
                    </a:lnTo>
                    <a:lnTo>
                      <a:pt x="491900" y="852194"/>
                    </a:lnTo>
                    <a:lnTo>
                      <a:pt x="491900" y="908188"/>
                    </a:lnTo>
                    <a:lnTo>
                      <a:pt x="492128" y="908188"/>
                    </a:lnTo>
                    <a:lnTo>
                      <a:pt x="492128" y="852194"/>
                    </a:lnTo>
                    <a:lnTo>
                      <a:pt x="492357" y="852194"/>
                    </a:lnTo>
                    <a:lnTo>
                      <a:pt x="492357" y="945320"/>
                    </a:lnTo>
                    <a:lnTo>
                      <a:pt x="492586" y="945320"/>
                    </a:lnTo>
                    <a:lnTo>
                      <a:pt x="492586" y="829979"/>
                    </a:lnTo>
                    <a:lnTo>
                      <a:pt x="492814" y="829979"/>
                    </a:lnTo>
                    <a:lnTo>
                      <a:pt x="492814" y="946724"/>
                    </a:lnTo>
                  </a:path>
                  <a:path w="2195829" h="946785">
                    <a:moveTo>
                      <a:pt x="493043" y="946724"/>
                    </a:moveTo>
                    <a:lnTo>
                      <a:pt x="493043" y="776991"/>
                    </a:lnTo>
                    <a:lnTo>
                      <a:pt x="493271" y="776991"/>
                    </a:lnTo>
                    <a:lnTo>
                      <a:pt x="493271" y="877846"/>
                    </a:lnTo>
                    <a:lnTo>
                      <a:pt x="493729" y="877846"/>
                    </a:lnTo>
                    <a:lnTo>
                      <a:pt x="493729" y="829979"/>
                    </a:lnTo>
                    <a:lnTo>
                      <a:pt x="493957" y="829979"/>
                    </a:lnTo>
                    <a:lnTo>
                      <a:pt x="493957" y="946724"/>
                    </a:lnTo>
                  </a:path>
                  <a:path w="2195829" h="946785">
                    <a:moveTo>
                      <a:pt x="494186" y="946724"/>
                    </a:moveTo>
                    <a:lnTo>
                      <a:pt x="494186" y="852194"/>
                    </a:lnTo>
                    <a:lnTo>
                      <a:pt x="494414" y="852194"/>
                    </a:lnTo>
                    <a:lnTo>
                      <a:pt x="494414" y="829979"/>
                    </a:lnTo>
                    <a:lnTo>
                      <a:pt x="494643" y="829979"/>
                    </a:lnTo>
                    <a:lnTo>
                      <a:pt x="494643" y="908188"/>
                    </a:lnTo>
                    <a:lnTo>
                      <a:pt x="494872" y="908188"/>
                    </a:lnTo>
                    <a:lnTo>
                      <a:pt x="494872" y="877846"/>
                    </a:lnTo>
                    <a:lnTo>
                      <a:pt x="495329" y="877846"/>
                    </a:lnTo>
                    <a:lnTo>
                      <a:pt x="495329" y="749185"/>
                    </a:lnTo>
                    <a:lnTo>
                      <a:pt x="495557" y="749185"/>
                    </a:lnTo>
                    <a:lnTo>
                      <a:pt x="495557" y="810378"/>
                    </a:lnTo>
                    <a:lnTo>
                      <a:pt x="495786" y="810378"/>
                    </a:lnTo>
                    <a:lnTo>
                      <a:pt x="495786" y="946724"/>
                    </a:lnTo>
                  </a:path>
                  <a:path w="2195829" h="946785">
                    <a:moveTo>
                      <a:pt x="496015" y="946724"/>
                    </a:moveTo>
                    <a:lnTo>
                      <a:pt x="496015" y="908188"/>
                    </a:lnTo>
                    <a:lnTo>
                      <a:pt x="496243" y="908188"/>
                    </a:lnTo>
                    <a:lnTo>
                      <a:pt x="496243" y="792845"/>
                    </a:lnTo>
                    <a:lnTo>
                      <a:pt x="496472" y="792845"/>
                    </a:lnTo>
                    <a:lnTo>
                      <a:pt x="496472" y="810378"/>
                    </a:lnTo>
                    <a:lnTo>
                      <a:pt x="496700" y="810378"/>
                    </a:lnTo>
                    <a:lnTo>
                      <a:pt x="496700" y="946724"/>
                    </a:lnTo>
                  </a:path>
                  <a:path w="2195829" h="946785">
                    <a:moveTo>
                      <a:pt x="496942" y="946724"/>
                    </a:moveTo>
                    <a:lnTo>
                      <a:pt x="496942" y="829979"/>
                    </a:lnTo>
                    <a:lnTo>
                      <a:pt x="497158" y="829979"/>
                    </a:lnTo>
                    <a:lnTo>
                      <a:pt x="497158" y="908188"/>
                    </a:lnTo>
                    <a:lnTo>
                      <a:pt x="497399" y="908188"/>
                    </a:lnTo>
                    <a:lnTo>
                      <a:pt x="497399" y="829979"/>
                    </a:lnTo>
                    <a:lnTo>
                      <a:pt x="497627" y="829979"/>
                    </a:lnTo>
                    <a:lnTo>
                      <a:pt x="497627" y="877846"/>
                    </a:lnTo>
                    <a:lnTo>
                      <a:pt x="497856" y="877846"/>
                    </a:lnTo>
                    <a:lnTo>
                      <a:pt x="497856" y="829979"/>
                    </a:lnTo>
                    <a:lnTo>
                      <a:pt x="498072" y="829979"/>
                    </a:lnTo>
                    <a:lnTo>
                      <a:pt x="498072" y="908188"/>
                    </a:lnTo>
                    <a:lnTo>
                      <a:pt x="498313" y="908188"/>
                    </a:lnTo>
                    <a:lnTo>
                      <a:pt x="498313" y="945320"/>
                    </a:lnTo>
                    <a:lnTo>
                      <a:pt x="498529" y="945320"/>
                    </a:lnTo>
                    <a:lnTo>
                      <a:pt x="498529" y="877846"/>
                    </a:lnTo>
                    <a:lnTo>
                      <a:pt x="498770" y="877846"/>
                    </a:lnTo>
                    <a:lnTo>
                      <a:pt x="498770" y="946724"/>
                    </a:lnTo>
                  </a:path>
                  <a:path w="2195829" h="946785">
                    <a:moveTo>
                      <a:pt x="499228" y="946724"/>
                    </a:moveTo>
                    <a:lnTo>
                      <a:pt x="499228" y="829979"/>
                    </a:lnTo>
                    <a:lnTo>
                      <a:pt x="499444" y="829979"/>
                    </a:lnTo>
                    <a:lnTo>
                      <a:pt x="499444" y="792845"/>
                    </a:lnTo>
                    <a:lnTo>
                      <a:pt x="499685" y="792845"/>
                    </a:lnTo>
                    <a:lnTo>
                      <a:pt x="499685" y="945320"/>
                    </a:lnTo>
                    <a:lnTo>
                      <a:pt x="499913" y="945320"/>
                    </a:lnTo>
                    <a:lnTo>
                      <a:pt x="499913" y="762505"/>
                    </a:lnTo>
                    <a:lnTo>
                      <a:pt x="500371" y="762505"/>
                    </a:lnTo>
                    <a:lnTo>
                      <a:pt x="500371" y="810378"/>
                    </a:lnTo>
                    <a:lnTo>
                      <a:pt x="500599" y="810378"/>
                    </a:lnTo>
                    <a:lnTo>
                      <a:pt x="500599" y="946724"/>
                    </a:lnTo>
                  </a:path>
                  <a:path w="2195829" h="946785">
                    <a:moveTo>
                      <a:pt x="500828" y="946724"/>
                    </a:moveTo>
                    <a:lnTo>
                      <a:pt x="500828" y="945320"/>
                    </a:lnTo>
                    <a:lnTo>
                      <a:pt x="501056" y="945320"/>
                    </a:lnTo>
                    <a:lnTo>
                      <a:pt x="501056" y="810378"/>
                    </a:lnTo>
                    <a:lnTo>
                      <a:pt x="501285" y="810378"/>
                    </a:lnTo>
                    <a:lnTo>
                      <a:pt x="501285" y="852194"/>
                    </a:lnTo>
                    <a:lnTo>
                      <a:pt x="501514" y="852194"/>
                    </a:lnTo>
                    <a:lnTo>
                      <a:pt x="501514" y="776991"/>
                    </a:lnTo>
                    <a:lnTo>
                      <a:pt x="501742" y="776991"/>
                    </a:lnTo>
                    <a:lnTo>
                      <a:pt x="501742" y="749185"/>
                    </a:lnTo>
                    <a:lnTo>
                      <a:pt x="501971" y="749185"/>
                    </a:lnTo>
                    <a:lnTo>
                      <a:pt x="501971" y="829979"/>
                    </a:lnTo>
                    <a:lnTo>
                      <a:pt x="502199" y="829979"/>
                    </a:lnTo>
                    <a:lnTo>
                      <a:pt x="502199" y="908188"/>
                    </a:lnTo>
                    <a:lnTo>
                      <a:pt x="502428" y="908188"/>
                    </a:lnTo>
                    <a:lnTo>
                      <a:pt x="502428" y="877846"/>
                    </a:lnTo>
                    <a:lnTo>
                      <a:pt x="502885" y="877846"/>
                    </a:lnTo>
                    <a:lnTo>
                      <a:pt x="502885" y="829979"/>
                    </a:lnTo>
                    <a:lnTo>
                      <a:pt x="503114" y="829979"/>
                    </a:lnTo>
                    <a:lnTo>
                      <a:pt x="503114" y="908188"/>
                    </a:lnTo>
                    <a:lnTo>
                      <a:pt x="503342" y="908188"/>
                    </a:lnTo>
                    <a:lnTo>
                      <a:pt x="503342" y="810378"/>
                    </a:lnTo>
                    <a:lnTo>
                      <a:pt x="503571" y="810378"/>
                    </a:lnTo>
                    <a:lnTo>
                      <a:pt x="503571" y="829979"/>
                    </a:lnTo>
                    <a:lnTo>
                      <a:pt x="503800" y="829979"/>
                    </a:lnTo>
                    <a:lnTo>
                      <a:pt x="503800" y="704546"/>
                    </a:lnTo>
                    <a:lnTo>
                      <a:pt x="504028" y="704546"/>
                    </a:lnTo>
                    <a:lnTo>
                      <a:pt x="504028" y="792845"/>
                    </a:lnTo>
                    <a:lnTo>
                      <a:pt x="504270" y="792845"/>
                    </a:lnTo>
                    <a:lnTo>
                      <a:pt x="504270" y="829979"/>
                    </a:lnTo>
                    <a:lnTo>
                      <a:pt x="504727" y="829979"/>
                    </a:lnTo>
                    <a:lnTo>
                      <a:pt x="504727" y="714636"/>
                    </a:lnTo>
                    <a:lnTo>
                      <a:pt x="504943" y="714636"/>
                    </a:lnTo>
                    <a:lnTo>
                      <a:pt x="504943" y="776991"/>
                    </a:lnTo>
                    <a:lnTo>
                      <a:pt x="505171" y="776991"/>
                    </a:lnTo>
                    <a:lnTo>
                      <a:pt x="505171" y="704546"/>
                    </a:lnTo>
                    <a:lnTo>
                      <a:pt x="505400" y="704546"/>
                    </a:lnTo>
                    <a:lnTo>
                      <a:pt x="505400" y="762505"/>
                    </a:lnTo>
                    <a:lnTo>
                      <a:pt x="505628" y="762505"/>
                    </a:lnTo>
                    <a:lnTo>
                      <a:pt x="505628" y="852194"/>
                    </a:lnTo>
                    <a:lnTo>
                      <a:pt x="505870" y="852194"/>
                    </a:lnTo>
                    <a:lnTo>
                      <a:pt x="505870" y="749185"/>
                    </a:lnTo>
                    <a:lnTo>
                      <a:pt x="506086" y="749185"/>
                    </a:lnTo>
                    <a:lnTo>
                      <a:pt x="506086" y="792845"/>
                    </a:lnTo>
                    <a:lnTo>
                      <a:pt x="506327" y="792845"/>
                    </a:lnTo>
                    <a:lnTo>
                      <a:pt x="506327" y="714636"/>
                    </a:lnTo>
                    <a:lnTo>
                      <a:pt x="506556" y="714636"/>
                    </a:lnTo>
                    <a:lnTo>
                      <a:pt x="506556" y="762505"/>
                    </a:lnTo>
                    <a:lnTo>
                      <a:pt x="506784" y="762505"/>
                    </a:lnTo>
                    <a:lnTo>
                      <a:pt x="506784" y="714636"/>
                    </a:lnTo>
                    <a:lnTo>
                      <a:pt x="507013" y="714636"/>
                    </a:lnTo>
                    <a:lnTo>
                      <a:pt x="507013" y="762505"/>
                    </a:lnTo>
                    <a:lnTo>
                      <a:pt x="507241" y="762505"/>
                    </a:lnTo>
                    <a:lnTo>
                      <a:pt x="507241" y="792845"/>
                    </a:lnTo>
                    <a:lnTo>
                      <a:pt x="507470" y="792845"/>
                    </a:lnTo>
                    <a:lnTo>
                      <a:pt x="507470" y="695036"/>
                    </a:lnTo>
                    <a:lnTo>
                      <a:pt x="507699" y="695036"/>
                    </a:lnTo>
                    <a:lnTo>
                      <a:pt x="507699" y="810378"/>
                    </a:lnTo>
                    <a:lnTo>
                      <a:pt x="507914" y="810378"/>
                    </a:lnTo>
                    <a:lnTo>
                      <a:pt x="507914" y="736852"/>
                    </a:lnTo>
                    <a:lnTo>
                      <a:pt x="508156" y="736852"/>
                    </a:lnTo>
                    <a:lnTo>
                      <a:pt x="508156" y="704546"/>
                    </a:lnTo>
                    <a:lnTo>
                      <a:pt x="508384" y="704546"/>
                    </a:lnTo>
                    <a:lnTo>
                      <a:pt x="508384" y="725377"/>
                    </a:lnTo>
                    <a:lnTo>
                      <a:pt x="508613" y="725377"/>
                    </a:lnTo>
                    <a:lnTo>
                      <a:pt x="508613" y="749185"/>
                    </a:lnTo>
                    <a:lnTo>
                      <a:pt x="508842" y="749185"/>
                    </a:lnTo>
                    <a:lnTo>
                      <a:pt x="508842" y="762505"/>
                    </a:lnTo>
                    <a:lnTo>
                      <a:pt x="509070" y="762505"/>
                    </a:lnTo>
                    <a:lnTo>
                      <a:pt x="509070" y="829979"/>
                    </a:lnTo>
                    <a:lnTo>
                      <a:pt x="509299" y="829979"/>
                    </a:lnTo>
                    <a:lnTo>
                      <a:pt x="509299" y="695036"/>
                    </a:lnTo>
                    <a:lnTo>
                      <a:pt x="509527" y="695036"/>
                    </a:lnTo>
                    <a:lnTo>
                      <a:pt x="509527" y="736852"/>
                    </a:lnTo>
                    <a:lnTo>
                      <a:pt x="509756" y="736852"/>
                    </a:lnTo>
                    <a:lnTo>
                      <a:pt x="509756" y="762505"/>
                    </a:lnTo>
                    <a:lnTo>
                      <a:pt x="509985" y="762505"/>
                    </a:lnTo>
                    <a:lnTo>
                      <a:pt x="509985" y="877846"/>
                    </a:lnTo>
                    <a:lnTo>
                      <a:pt x="510213" y="877846"/>
                    </a:lnTo>
                    <a:lnTo>
                      <a:pt x="510213" y="852194"/>
                    </a:lnTo>
                    <a:lnTo>
                      <a:pt x="510442" y="852194"/>
                    </a:lnTo>
                    <a:lnTo>
                      <a:pt x="510442" y="945320"/>
                    </a:lnTo>
                    <a:lnTo>
                      <a:pt x="510670" y="945320"/>
                    </a:lnTo>
                    <a:lnTo>
                      <a:pt x="510670" y="725377"/>
                    </a:lnTo>
                    <a:lnTo>
                      <a:pt x="510912" y="725377"/>
                    </a:lnTo>
                    <a:lnTo>
                      <a:pt x="510912" y="829979"/>
                    </a:lnTo>
                    <a:lnTo>
                      <a:pt x="511128" y="829979"/>
                    </a:lnTo>
                    <a:lnTo>
                      <a:pt x="511128" y="908188"/>
                    </a:lnTo>
                    <a:lnTo>
                      <a:pt x="511369" y="908188"/>
                    </a:lnTo>
                    <a:lnTo>
                      <a:pt x="511369" y="792845"/>
                    </a:lnTo>
                    <a:lnTo>
                      <a:pt x="511585" y="792845"/>
                    </a:lnTo>
                    <a:lnTo>
                      <a:pt x="511585" y="762505"/>
                    </a:lnTo>
                    <a:lnTo>
                      <a:pt x="511826" y="762505"/>
                    </a:lnTo>
                    <a:lnTo>
                      <a:pt x="511826" y="776991"/>
                    </a:lnTo>
                    <a:lnTo>
                      <a:pt x="512042" y="776991"/>
                    </a:lnTo>
                    <a:lnTo>
                      <a:pt x="512042" y="810378"/>
                    </a:lnTo>
                    <a:lnTo>
                      <a:pt x="512271" y="810378"/>
                    </a:lnTo>
                    <a:lnTo>
                      <a:pt x="512271" y="792845"/>
                    </a:lnTo>
                    <a:lnTo>
                      <a:pt x="512499" y="792845"/>
                    </a:lnTo>
                    <a:lnTo>
                      <a:pt x="512499" y="776991"/>
                    </a:lnTo>
                    <a:lnTo>
                      <a:pt x="512740" y="776991"/>
                    </a:lnTo>
                    <a:lnTo>
                      <a:pt x="512740" y="829979"/>
                    </a:lnTo>
                    <a:lnTo>
                      <a:pt x="512956" y="829979"/>
                    </a:lnTo>
                    <a:lnTo>
                      <a:pt x="512956" y="776991"/>
                    </a:lnTo>
                    <a:lnTo>
                      <a:pt x="513198" y="776991"/>
                    </a:lnTo>
                    <a:lnTo>
                      <a:pt x="513198" y="725377"/>
                    </a:lnTo>
                    <a:lnTo>
                      <a:pt x="513414" y="725377"/>
                    </a:lnTo>
                    <a:lnTo>
                      <a:pt x="513414" y="829979"/>
                    </a:lnTo>
                    <a:lnTo>
                      <a:pt x="513655" y="829979"/>
                    </a:lnTo>
                    <a:lnTo>
                      <a:pt x="513655" y="749185"/>
                    </a:lnTo>
                    <a:lnTo>
                      <a:pt x="513883" y="749185"/>
                    </a:lnTo>
                    <a:lnTo>
                      <a:pt x="513883" y="877846"/>
                    </a:lnTo>
                    <a:lnTo>
                      <a:pt x="514341" y="877846"/>
                    </a:lnTo>
                    <a:lnTo>
                      <a:pt x="514341" y="829979"/>
                    </a:lnTo>
                    <a:lnTo>
                      <a:pt x="514569" y="829979"/>
                    </a:lnTo>
                    <a:lnTo>
                      <a:pt x="514569" y="852194"/>
                    </a:lnTo>
                    <a:lnTo>
                      <a:pt x="514798" y="852194"/>
                    </a:lnTo>
                    <a:lnTo>
                      <a:pt x="514798" y="776991"/>
                    </a:lnTo>
                    <a:lnTo>
                      <a:pt x="515026" y="776991"/>
                    </a:lnTo>
                    <a:lnTo>
                      <a:pt x="515026" y="762505"/>
                    </a:lnTo>
                    <a:lnTo>
                      <a:pt x="515255" y="762505"/>
                    </a:lnTo>
                    <a:lnTo>
                      <a:pt x="515255" y="810378"/>
                    </a:lnTo>
                    <a:lnTo>
                      <a:pt x="515484" y="810378"/>
                    </a:lnTo>
                    <a:lnTo>
                      <a:pt x="515484" y="792845"/>
                    </a:lnTo>
                    <a:lnTo>
                      <a:pt x="515712" y="792845"/>
                    </a:lnTo>
                    <a:lnTo>
                      <a:pt x="515712" y="810378"/>
                    </a:lnTo>
                    <a:lnTo>
                      <a:pt x="516169" y="810378"/>
                    </a:lnTo>
                    <a:lnTo>
                      <a:pt x="516169" y="877846"/>
                    </a:lnTo>
                    <a:lnTo>
                      <a:pt x="516398" y="877846"/>
                    </a:lnTo>
                    <a:lnTo>
                      <a:pt x="516398" y="946724"/>
                    </a:lnTo>
                  </a:path>
                  <a:path w="2195829" h="946785">
                    <a:moveTo>
                      <a:pt x="516627" y="946724"/>
                    </a:moveTo>
                    <a:lnTo>
                      <a:pt x="516627" y="852194"/>
                    </a:lnTo>
                    <a:lnTo>
                      <a:pt x="516855" y="852194"/>
                    </a:lnTo>
                    <a:lnTo>
                      <a:pt x="516855" y="810378"/>
                    </a:lnTo>
                    <a:lnTo>
                      <a:pt x="517541" y="810378"/>
                    </a:lnTo>
                    <a:lnTo>
                      <a:pt x="517541" y="946724"/>
                    </a:lnTo>
                  </a:path>
                  <a:path w="2195829" h="946785">
                    <a:moveTo>
                      <a:pt x="517770" y="946724"/>
                    </a:moveTo>
                    <a:lnTo>
                      <a:pt x="517770" y="945320"/>
                    </a:lnTo>
                    <a:lnTo>
                      <a:pt x="517998" y="945320"/>
                    </a:lnTo>
                    <a:lnTo>
                      <a:pt x="517998" y="792845"/>
                    </a:lnTo>
                    <a:lnTo>
                      <a:pt x="518227" y="792845"/>
                    </a:lnTo>
                    <a:lnTo>
                      <a:pt x="518227" y="810378"/>
                    </a:lnTo>
                    <a:lnTo>
                      <a:pt x="518697" y="810378"/>
                    </a:lnTo>
                    <a:lnTo>
                      <a:pt x="518697" y="946724"/>
                    </a:lnTo>
                  </a:path>
                  <a:path w="2195829" h="946785">
                    <a:moveTo>
                      <a:pt x="518913" y="946724"/>
                    </a:moveTo>
                    <a:lnTo>
                      <a:pt x="518913" y="810378"/>
                    </a:lnTo>
                    <a:lnTo>
                      <a:pt x="519141" y="810378"/>
                    </a:lnTo>
                    <a:lnTo>
                      <a:pt x="519141" y="792845"/>
                    </a:lnTo>
                    <a:lnTo>
                      <a:pt x="519383" y="792845"/>
                    </a:lnTo>
                    <a:lnTo>
                      <a:pt x="519383" y="946724"/>
                    </a:lnTo>
                  </a:path>
                  <a:path w="2195829" h="946785">
                    <a:moveTo>
                      <a:pt x="519598" y="946724"/>
                    </a:moveTo>
                    <a:lnTo>
                      <a:pt x="519598" y="852194"/>
                    </a:lnTo>
                    <a:lnTo>
                      <a:pt x="519840" y="852194"/>
                    </a:lnTo>
                    <a:lnTo>
                      <a:pt x="519840" y="946724"/>
                    </a:lnTo>
                  </a:path>
                  <a:path w="2195829" h="946785">
                    <a:moveTo>
                      <a:pt x="520056" y="946724"/>
                    </a:moveTo>
                    <a:lnTo>
                      <a:pt x="520056" y="852194"/>
                    </a:lnTo>
                    <a:lnTo>
                      <a:pt x="520513" y="852194"/>
                    </a:lnTo>
                    <a:lnTo>
                      <a:pt x="520513" y="776991"/>
                    </a:lnTo>
                    <a:lnTo>
                      <a:pt x="520754" y="776991"/>
                    </a:lnTo>
                    <a:lnTo>
                      <a:pt x="520754" y="945320"/>
                    </a:lnTo>
                    <a:lnTo>
                      <a:pt x="520983" y="945320"/>
                    </a:lnTo>
                    <a:lnTo>
                      <a:pt x="520983" y="829979"/>
                    </a:lnTo>
                    <a:lnTo>
                      <a:pt x="521211" y="829979"/>
                    </a:lnTo>
                    <a:lnTo>
                      <a:pt x="521211" y="810378"/>
                    </a:lnTo>
                    <a:lnTo>
                      <a:pt x="521440" y="810378"/>
                    </a:lnTo>
                    <a:lnTo>
                      <a:pt x="521440" y="908188"/>
                    </a:lnTo>
                    <a:lnTo>
                      <a:pt x="521669" y="908188"/>
                    </a:lnTo>
                    <a:lnTo>
                      <a:pt x="521669" y="946724"/>
                    </a:lnTo>
                  </a:path>
                  <a:path w="2195829" h="946785">
                    <a:moveTo>
                      <a:pt x="521884" y="946724"/>
                    </a:moveTo>
                    <a:lnTo>
                      <a:pt x="521884" y="749185"/>
                    </a:lnTo>
                    <a:lnTo>
                      <a:pt x="522126" y="749185"/>
                    </a:lnTo>
                    <a:lnTo>
                      <a:pt x="522126" y="946724"/>
                    </a:lnTo>
                  </a:path>
                  <a:path w="2195829" h="946785">
                    <a:moveTo>
                      <a:pt x="522354" y="946724"/>
                    </a:moveTo>
                    <a:lnTo>
                      <a:pt x="522354" y="908188"/>
                    </a:lnTo>
                    <a:lnTo>
                      <a:pt x="523040" y="908188"/>
                    </a:lnTo>
                    <a:lnTo>
                      <a:pt x="523040" y="810378"/>
                    </a:lnTo>
                    <a:lnTo>
                      <a:pt x="523269" y="810378"/>
                    </a:lnTo>
                    <a:lnTo>
                      <a:pt x="523269" y="792845"/>
                    </a:lnTo>
                    <a:lnTo>
                      <a:pt x="523497" y="792845"/>
                    </a:lnTo>
                    <a:lnTo>
                      <a:pt x="523497" y="829979"/>
                    </a:lnTo>
                    <a:lnTo>
                      <a:pt x="523955" y="829979"/>
                    </a:lnTo>
                    <a:lnTo>
                      <a:pt x="523955" y="946724"/>
                    </a:lnTo>
                  </a:path>
                  <a:path w="2195829" h="946785">
                    <a:moveTo>
                      <a:pt x="524183" y="946724"/>
                    </a:moveTo>
                    <a:lnTo>
                      <a:pt x="524183" y="908188"/>
                    </a:lnTo>
                    <a:lnTo>
                      <a:pt x="524640" y="908188"/>
                    </a:lnTo>
                    <a:lnTo>
                      <a:pt x="524640" y="877846"/>
                    </a:lnTo>
                    <a:lnTo>
                      <a:pt x="524869" y="877846"/>
                    </a:lnTo>
                    <a:lnTo>
                      <a:pt x="524869" y="908188"/>
                    </a:lnTo>
                    <a:lnTo>
                      <a:pt x="525098" y="908188"/>
                    </a:lnTo>
                    <a:lnTo>
                      <a:pt x="525098" y="877846"/>
                    </a:lnTo>
                    <a:lnTo>
                      <a:pt x="525339" y="877846"/>
                    </a:lnTo>
                    <a:lnTo>
                      <a:pt x="525339" y="946724"/>
                    </a:lnTo>
                  </a:path>
                  <a:path w="2195829" h="946785">
                    <a:moveTo>
                      <a:pt x="525555" y="946724"/>
                    </a:moveTo>
                    <a:lnTo>
                      <a:pt x="525555" y="810378"/>
                    </a:lnTo>
                    <a:lnTo>
                      <a:pt x="525796" y="810378"/>
                    </a:lnTo>
                    <a:lnTo>
                      <a:pt x="525796" y="852194"/>
                    </a:lnTo>
                    <a:lnTo>
                      <a:pt x="526012" y="852194"/>
                    </a:lnTo>
                    <a:lnTo>
                      <a:pt x="526012" y="877846"/>
                    </a:lnTo>
                    <a:lnTo>
                      <a:pt x="526241" y="877846"/>
                    </a:lnTo>
                    <a:lnTo>
                      <a:pt x="526241" y="946724"/>
                    </a:lnTo>
                  </a:path>
                  <a:path w="2195829" h="946785">
                    <a:moveTo>
                      <a:pt x="526469" y="946724"/>
                    </a:moveTo>
                    <a:lnTo>
                      <a:pt x="526469" y="945320"/>
                    </a:lnTo>
                    <a:lnTo>
                      <a:pt x="526698" y="945320"/>
                    </a:lnTo>
                    <a:lnTo>
                      <a:pt x="526698" y="852194"/>
                    </a:lnTo>
                    <a:lnTo>
                      <a:pt x="526926" y="852194"/>
                    </a:lnTo>
                    <a:lnTo>
                      <a:pt x="526926" y="945320"/>
                    </a:lnTo>
                    <a:lnTo>
                      <a:pt x="527168" y="945320"/>
                    </a:lnTo>
                    <a:lnTo>
                      <a:pt x="527168" y="852194"/>
                    </a:lnTo>
                    <a:lnTo>
                      <a:pt x="527384" y="852194"/>
                    </a:lnTo>
                    <a:lnTo>
                      <a:pt x="527384" y="877846"/>
                    </a:lnTo>
                    <a:lnTo>
                      <a:pt x="527853" y="877846"/>
                    </a:lnTo>
                    <a:lnTo>
                      <a:pt x="527853" y="829979"/>
                    </a:lnTo>
                    <a:lnTo>
                      <a:pt x="528082" y="829979"/>
                    </a:lnTo>
                    <a:lnTo>
                      <a:pt x="528082" y="852194"/>
                    </a:lnTo>
                    <a:lnTo>
                      <a:pt x="528311" y="852194"/>
                    </a:lnTo>
                    <a:lnTo>
                      <a:pt x="528311" y="908188"/>
                    </a:lnTo>
                    <a:lnTo>
                      <a:pt x="528539" y="908188"/>
                    </a:lnTo>
                    <a:lnTo>
                      <a:pt x="528539" y="810378"/>
                    </a:lnTo>
                    <a:lnTo>
                      <a:pt x="528768" y="810378"/>
                    </a:lnTo>
                    <a:lnTo>
                      <a:pt x="528768" y="792845"/>
                    </a:lnTo>
                    <a:lnTo>
                      <a:pt x="528984" y="792845"/>
                    </a:lnTo>
                    <a:lnTo>
                      <a:pt x="528984" y="945320"/>
                    </a:lnTo>
                    <a:lnTo>
                      <a:pt x="529225" y="945320"/>
                    </a:lnTo>
                    <a:lnTo>
                      <a:pt x="529225" y="810378"/>
                    </a:lnTo>
                    <a:lnTo>
                      <a:pt x="529454" y="810378"/>
                    </a:lnTo>
                    <a:lnTo>
                      <a:pt x="529454" y="877846"/>
                    </a:lnTo>
                    <a:lnTo>
                      <a:pt x="529682" y="877846"/>
                    </a:lnTo>
                    <a:lnTo>
                      <a:pt x="529682" y="946724"/>
                    </a:lnTo>
                  </a:path>
                  <a:path w="2195829" h="946785">
                    <a:moveTo>
                      <a:pt x="529911" y="946724"/>
                    </a:moveTo>
                    <a:lnTo>
                      <a:pt x="529911" y="749185"/>
                    </a:lnTo>
                    <a:lnTo>
                      <a:pt x="530139" y="749185"/>
                    </a:lnTo>
                    <a:lnTo>
                      <a:pt x="530139" y="829979"/>
                    </a:lnTo>
                    <a:lnTo>
                      <a:pt x="530368" y="829979"/>
                    </a:lnTo>
                    <a:lnTo>
                      <a:pt x="530368" y="877846"/>
                    </a:lnTo>
                    <a:lnTo>
                      <a:pt x="530597" y="877846"/>
                    </a:lnTo>
                    <a:lnTo>
                      <a:pt x="530597" y="852194"/>
                    </a:lnTo>
                    <a:lnTo>
                      <a:pt x="530825" y="852194"/>
                    </a:lnTo>
                    <a:lnTo>
                      <a:pt x="530825" y="762505"/>
                    </a:lnTo>
                    <a:lnTo>
                      <a:pt x="531054" y="762505"/>
                    </a:lnTo>
                    <a:lnTo>
                      <a:pt x="531054" y="810378"/>
                    </a:lnTo>
                    <a:lnTo>
                      <a:pt x="531282" y="810378"/>
                    </a:lnTo>
                    <a:lnTo>
                      <a:pt x="531282" y="792845"/>
                    </a:lnTo>
                    <a:lnTo>
                      <a:pt x="531511" y="792845"/>
                    </a:lnTo>
                    <a:lnTo>
                      <a:pt x="531511" y="725377"/>
                    </a:lnTo>
                    <a:lnTo>
                      <a:pt x="531740" y="725377"/>
                    </a:lnTo>
                    <a:lnTo>
                      <a:pt x="531740" y="946724"/>
                    </a:lnTo>
                  </a:path>
                  <a:path w="2195829" h="946785">
                    <a:moveTo>
                      <a:pt x="531968" y="946724"/>
                    </a:moveTo>
                    <a:lnTo>
                      <a:pt x="531968" y="945320"/>
                    </a:lnTo>
                    <a:lnTo>
                      <a:pt x="532197" y="945320"/>
                    </a:lnTo>
                    <a:lnTo>
                      <a:pt x="532197" y="946724"/>
                    </a:lnTo>
                  </a:path>
                  <a:path w="2195829" h="946785">
                    <a:moveTo>
                      <a:pt x="532425" y="946724"/>
                    </a:moveTo>
                    <a:lnTo>
                      <a:pt x="532425" y="852194"/>
                    </a:lnTo>
                    <a:lnTo>
                      <a:pt x="532654" y="852194"/>
                    </a:lnTo>
                    <a:lnTo>
                      <a:pt x="532654" y="877846"/>
                    </a:lnTo>
                    <a:lnTo>
                      <a:pt x="532883" y="877846"/>
                    </a:lnTo>
                    <a:lnTo>
                      <a:pt x="532883" y="776991"/>
                    </a:lnTo>
                    <a:lnTo>
                      <a:pt x="533111" y="776991"/>
                    </a:lnTo>
                    <a:lnTo>
                      <a:pt x="533111" y="946724"/>
                    </a:lnTo>
                  </a:path>
                  <a:path w="2195829" h="946785">
                    <a:moveTo>
                      <a:pt x="533340" y="946724"/>
                    </a:moveTo>
                    <a:lnTo>
                      <a:pt x="533340" y="792845"/>
                    </a:lnTo>
                    <a:lnTo>
                      <a:pt x="533568" y="792845"/>
                    </a:lnTo>
                    <a:lnTo>
                      <a:pt x="533568" y="908188"/>
                    </a:lnTo>
                    <a:lnTo>
                      <a:pt x="534026" y="908188"/>
                    </a:lnTo>
                    <a:lnTo>
                      <a:pt x="534026" y="945320"/>
                    </a:lnTo>
                    <a:lnTo>
                      <a:pt x="534267" y="945320"/>
                    </a:lnTo>
                    <a:lnTo>
                      <a:pt x="534267" y="810378"/>
                    </a:lnTo>
                    <a:lnTo>
                      <a:pt x="534483" y="810378"/>
                    </a:lnTo>
                    <a:lnTo>
                      <a:pt x="534483" y="792845"/>
                    </a:lnTo>
                    <a:lnTo>
                      <a:pt x="534724" y="792845"/>
                    </a:lnTo>
                    <a:lnTo>
                      <a:pt x="534724" y="749185"/>
                    </a:lnTo>
                    <a:lnTo>
                      <a:pt x="534940" y="749185"/>
                    </a:lnTo>
                    <a:lnTo>
                      <a:pt x="534940" y="852194"/>
                    </a:lnTo>
                    <a:lnTo>
                      <a:pt x="535181" y="852194"/>
                    </a:lnTo>
                    <a:lnTo>
                      <a:pt x="535181" y="877846"/>
                    </a:lnTo>
                    <a:lnTo>
                      <a:pt x="535410" y="877846"/>
                    </a:lnTo>
                    <a:lnTo>
                      <a:pt x="535410" y="908188"/>
                    </a:lnTo>
                    <a:lnTo>
                      <a:pt x="535639" y="908188"/>
                    </a:lnTo>
                    <a:lnTo>
                      <a:pt x="535639" y="945320"/>
                    </a:lnTo>
                    <a:lnTo>
                      <a:pt x="535854" y="945320"/>
                    </a:lnTo>
                    <a:lnTo>
                      <a:pt x="535854" y="792845"/>
                    </a:lnTo>
                    <a:lnTo>
                      <a:pt x="536096" y="792845"/>
                    </a:lnTo>
                    <a:lnTo>
                      <a:pt x="536096" y="852194"/>
                    </a:lnTo>
                    <a:lnTo>
                      <a:pt x="536324" y="852194"/>
                    </a:lnTo>
                    <a:lnTo>
                      <a:pt x="536324" y="908188"/>
                    </a:lnTo>
                    <a:lnTo>
                      <a:pt x="536553" y="908188"/>
                    </a:lnTo>
                    <a:lnTo>
                      <a:pt x="536553" y="852194"/>
                    </a:lnTo>
                    <a:lnTo>
                      <a:pt x="536782" y="852194"/>
                    </a:lnTo>
                    <a:lnTo>
                      <a:pt x="536782" y="945320"/>
                    </a:lnTo>
                    <a:lnTo>
                      <a:pt x="537010" y="945320"/>
                    </a:lnTo>
                    <a:lnTo>
                      <a:pt x="537010" y="792845"/>
                    </a:lnTo>
                    <a:lnTo>
                      <a:pt x="537239" y="792845"/>
                    </a:lnTo>
                    <a:lnTo>
                      <a:pt x="537239" y="877846"/>
                    </a:lnTo>
                    <a:lnTo>
                      <a:pt x="537467" y="877846"/>
                    </a:lnTo>
                    <a:lnTo>
                      <a:pt x="537467" y="852194"/>
                    </a:lnTo>
                    <a:lnTo>
                      <a:pt x="537696" y="852194"/>
                    </a:lnTo>
                    <a:lnTo>
                      <a:pt x="537696" y="877846"/>
                    </a:lnTo>
                    <a:lnTo>
                      <a:pt x="537925" y="877846"/>
                    </a:lnTo>
                    <a:lnTo>
                      <a:pt x="537925" y="946724"/>
                    </a:lnTo>
                  </a:path>
                  <a:path w="2195829" h="946785">
                    <a:moveTo>
                      <a:pt x="538382" y="946724"/>
                    </a:moveTo>
                    <a:lnTo>
                      <a:pt x="538382" y="908188"/>
                    </a:lnTo>
                    <a:lnTo>
                      <a:pt x="538610" y="908188"/>
                    </a:lnTo>
                    <a:lnTo>
                      <a:pt x="538610" y="810378"/>
                    </a:lnTo>
                    <a:lnTo>
                      <a:pt x="538839" y="810378"/>
                    </a:lnTo>
                    <a:lnTo>
                      <a:pt x="538839" y="749185"/>
                    </a:lnTo>
                    <a:lnTo>
                      <a:pt x="539068" y="749185"/>
                    </a:lnTo>
                    <a:lnTo>
                      <a:pt x="539068" y="877846"/>
                    </a:lnTo>
                    <a:lnTo>
                      <a:pt x="539296" y="877846"/>
                    </a:lnTo>
                    <a:lnTo>
                      <a:pt x="539296" y="762505"/>
                    </a:lnTo>
                    <a:lnTo>
                      <a:pt x="539525" y="762505"/>
                    </a:lnTo>
                    <a:lnTo>
                      <a:pt x="539525" y="908188"/>
                    </a:lnTo>
                    <a:lnTo>
                      <a:pt x="539766" y="908188"/>
                    </a:lnTo>
                    <a:lnTo>
                      <a:pt x="539766" y="810378"/>
                    </a:lnTo>
                    <a:lnTo>
                      <a:pt x="539982" y="810378"/>
                    </a:lnTo>
                    <a:lnTo>
                      <a:pt x="539982" y="877846"/>
                    </a:lnTo>
                    <a:lnTo>
                      <a:pt x="540211" y="877846"/>
                    </a:lnTo>
                    <a:lnTo>
                      <a:pt x="540211" y="908188"/>
                    </a:lnTo>
                    <a:lnTo>
                      <a:pt x="540896" y="908188"/>
                    </a:lnTo>
                    <a:lnTo>
                      <a:pt x="540896" y="946724"/>
                    </a:lnTo>
                  </a:path>
                  <a:path w="2195829" h="946785">
                    <a:moveTo>
                      <a:pt x="541125" y="946724"/>
                    </a:moveTo>
                    <a:lnTo>
                      <a:pt x="541125" y="908188"/>
                    </a:lnTo>
                    <a:lnTo>
                      <a:pt x="541354" y="908188"/>
                    </a:lnTo>
                    <a:lnTo>
                      <a:pt x="541354" y="762505"/>
                    </a:lnTo>
                    <a:lnTo>
                      <a:pt x="541595" y="762505"/>
                    </a:lnTo>
                    <a:lnTo>
                      <a:pt x="541595" y="852194"/>
                    </a:lnTo>
                    <a:lnTo>
                      <a:pt x="541823" y="852194"/>
                    </a:lnTo>
                    <a:lnTo>
                      <a:pt x="541823" y="908188"/>
                    </a:lnTo>
                    <a:lnTo>
                      <a:pt x="542052" y="908188"/>
                    </a:lnTo>
                    <a:lnTo>
                      <a:pt x="542052" y="792845"/>
                    </a:lnTo>
                    <a:lnTo>
                      <a:pt x="542281" y="792845"/>
                    </a:lnTo>
                    <a:lnTo>
                      <a:pt x="542281" y="776991"/>
                    </a:lnTo>
                    <a:lnTo>
                      <a:pt x="542509" y="776991"/>
                    </a:lnTo>
                    <a:lnTo>
                      <a:pt x="542509" y="908188"/>
                    </a:lnTo>
                    <a:lnTo>
                      <a:pt x="542954" y="908188"/>
                    </a:lnTo>
                    <a:lnTo>
                      <a:pt x="542954" y="810378"/>
                    </a:lnTo>
                    <a:lnTo>
                      <a:pt x="543195" y="810378"/>
                    </a:lnTo>
                    <a:lnTo>
                      <a:pt x="543195" y="908188"/>
                    </a:lnTo>
                    <a:lnTo>
                      <a:pt x="543411" y="908188"/>
                    </a:lnTo>
                    <a:lnTo>
                      <a:pt x="543411" y="736852"/>
                    </a:lnTo>
                    <a:lnTo>
                      <a:pt x="543652" y="736852"/>
                    </a:lnTo>
                    <a:lnTo>
                      <a:pt x="543652" y="810378"/>
                    </a:lnTo>
                    <a:lnTo>
                      <a:pt x="543881" y="810378"/>
                    </a:lnTo>
                    <a:lnTo>
                      <a:pt x="543881" y="736852"/>
                    </a:lnTo>
                    <a:lnTo>
                      <a:pt x="544109" y="736852"/>
                    </a:lnTo>
                    <a:lnTo>
                      <a:pt x="544109" y="877846"/>
                    </a:lnTo>
                    <a:lnTo>
                      <a:pt x="544338" y="877846"/>
                    </a:lnTo>
                    <a:lnTo>
                      <a:pt x="544338" y="792845"/>
                    </a:lnTo>
                    <a:lnTo>
                      <a:pt x="544567" y="792845"/>
                    </a:lnTo>
                    <a:lnTo>
                      <a:pt x="544567" y="877846"/>
                    </a:lnTo>
                    <a:lnTo>
                      <a:pt x="544795" y="877846"/>
                    </a:lnTo>
                    <a:lnTo>
                      <a:pt x="544795" y="829979"/>
                    </a:lnTo>
                    <a:lnTo>
                      <a:pt x="545024" y="829979"/>
                    </a:lnTo>
                    <a:lnTo>
                      <a:pt x="545024" y="908188"/>
                    </a:lnTo>
                    <a:lnTo>
                      <a:pt x="545252" y="908188"/>
                    </a:lnTo>
                    <a:lnTo>
                      <a:pt x="545252" y="810378"/>
                    </a:lnTo>
                    <a:lnTo>
                      <a:pt x="545481" y="810378"/>
                    </a:lnTo>
                    <a:lnTo>
                      <a:pt x="545481" y="829979"/>
                    </a:lnTo>
                    <a:lnTo>
                      <a:pt x="545710" y="829979"/>
                    </a:lnTo>
                    <a:lnTo>
                      <a:pt x="545710" y="946724"/>
                    </a:lnTo>
                  </a:path>
                  <a:path w="2195829" h="946785">
                    <a:moveTo>
                      <a:pt x="545938" y="946724"/>
                    </a:moveTo>
                    <a:lnTo>
                      <a:pt x="545938" y="829979"/>
                    </a:lnTo>
                    <a:lnTo>
                      <a:pt x="546167" y="829979"/>
                    </a:lnTo>
                    <a:lnTo>
                      <a:pt x="546167" y="908188"/>
                    </a:lnTo>
                    <a:lnTo>
                      <a:pt x="546624" y="908188"/>
                    </a:lnTo>
                    <a:lnTo>
                      <a:pt x="546624" y="877846"/>
                    </a:lnTo>
                    <a:lnTo>
                      <a:pt x="546853" y="877846"/>
                    </a:lnTo>
                    <a:lnTo>
                      <a:pt x="546853" y="908188"/>
                    </a:lnTo>
                    <a:lnTo>
                      <a:pt x="547081" y="908188"/>
                    </a:lnTo>
                    <a:lnTo>
                      <a:pt x="547081" y="829979"/>
                    </a:lnTo>
                    <a:lnTo>
                      <a:pt x="547310" y="829979"/>
                    </a:lnTo>
                    <a:lnTo>
                      <a:pt x="547310" y="946724"/>
                    </a:lnTo>
                  </a:path>
                  <a:path w="2195829" h="946785">
                    <a:moveTo>
                      <a:pt x="547538" y="946724"/>
                    </a:moveTo>
                    <a:lnTo>
                      <a:pt x="547538" y="852194"/>
                    </a:lnTo>
                    <a:lnTo>
                      <a:pt x="547767" y="852194"/>
                    </a:lnTo>
                    <a:lnTo>
                      <a:pt x="547767" y="946724"/>
                    </a:lnTo>
                  </a:path>
                  <a:path w="2195829" h="946785">
                    <a:moveTo>
                      <a:pt x="547996" y="946724"/>
                    </a:moveTo>
                    <a:lnTo>
                      <a:pt x="547996" y="852194"/>
                    </a:lnTo>
                    <a:lnTo>
                      <a:pt x="548237" y="852194"/>
                    </a:lnTo>
                    <a:lnTo>
                      <a:pt x="548237" y="810378"/>
                    </a:lnTo>
                    <a:lnTo>
                      <a:pt x="548453" y="810378"/>
                    </a:lnTo>
                    <a:lnTo>
                      <a:pt x="548453" y="908188"/>
                    </a:lnTo>
                    <a:lnTo>
                      <a:pt x="548694" y="908188"/>
                    </a:lnTo>
                    <a:lnTo>
                      <a:pt x="548694" y="946724"/>
                    </a:lnTo>
                  </a:path>
                  <a:path w="2195829" h="946785">
                    <a:moveTo>
                      <a:pt x="549151" y="946724"/>
                    </a:moveTo>
                    <a:lnTo>
                      <a:pt x="549151" y="945320"/>
                    </a:lnTo>
                    <a:lnTo>
                      <a:pt x="549380" y="945320"/>
                    </a:lnTo>
                    <a:lnTo>
                      <a:pt x="549380" y="908188"/>
                    </a:lnTo>
                    <a:lnTo>
                      <a:pt x="549609" y="908188"/>
                    </a:lnTo>
                    <a:lnTo>
                      <a:pt x="549609" y="852194"/>
                    </a:lnTo>
                    <a:lnTo>
                      <a:pt x="549837" y="852194"/>
                    </a:lnTo>
                    <a:lnTo>
                      <a:pt x="549837" y="946724"/>
                    </a:lnTo>
                  </a:path>
                  <a:path w="2195829" h="946785">
                    <a:moveTo>
                      <a:pt x="550053" y="946724"/>
                    </a:moveTo>
                    <a:lnTo>
                      <a:pt x="550053" y="945320"/>
                    </a:lnTo>
                    <a:lnTo>
                      <a:pt x="550294" y="945320"/>
                    </a:lnTo>
                    <a:lnTo>
                      <a:pt x="550294" y="908188"/>
                    </a:lnTo>
                    <a:lnTo>
                      <a:pt x="550523" y="908188"/>
                    </a:lnTo>
                    <a:lnTo>
                      <a:pt x="550523" y="852194"/>
                    </a:lnTo>
                    <a:lnTo>
                      <a:pt x="550752" y="852194"/>
                    </a:lnTo>
                    <a:lnTo>
                      <a:pt x="550752" y="829979"/>
                    </a:lnTo>
                    <a:lnTo>
                      <a:pt x="550980" y="829979"/>
                    </a:lnTo>
                    <a:lnTo>
                      <a:pt x="550980" y="908188"/>
                    </a:lnTo>
                    <a:lnTo>
                      <a:pt x="551209" y="908188"/>
                    </a:lnTo>
                    <a:lnTo>
                      <a:pt x="551209" y="877846"/>
                    </a:lnTo>
                    <a:lnTo>
                      <a:pt x="551437" y="877846"/>
                    </a:lnTo>
                    <a:lnTo>
                      <a:pt x="551437" y="852194"/>
                    </a:lnTo>
                    <a:lnTo>
                      <a:pt x="551666" y="852194"/>
                    </a:lnTo>
                    <a:lnTo>
                      <a:pt x="551666" y="946724"/>
                    </a:lnTo>
                  </a:path>
                  <a:path w="2195829" h="946785">
                    <a:moveTo>
                      <a:pt x="552352" y="946724"/>
                    </a:moveTo>
                    <a:lnTo>
                      <a:pt x="552352" y="908188"/>
                    </a:lnTo>
                    <a:lnTo>
                      <a:pt x="552580" y="908188"/>
                    </a:lnTo>
                    <a:lnTo>
                      <a:pt x="552580" y="946724"/>
                    </a:lnTo>
                  </a:path>
                  <a:path w="2195829" h="946785">
                    <a:moveTo>
                      <a:pt x="552809" y="946724"/>
                    </a:moveTo>
                    <a:lnTo>
                      <a:pt x="552809" y="829979"/>
                    </a:lnTo>
                    <a:lnTo>
                      <a:pt x="553266" y="829979"/>
                    </a:lnTo>
                    <a:lnTo>
                      <a:pt x="553266" y="946724"/>
                    </a:lnTo>
                  </a:path>
                  <a:path w="2195829" h="946785">
                    <a:moveTo>
                      <a:pt x="553495" y="946724"/>
                    </a:moveTo>
                    <a:lnTo>
                      <a:pt x="553495" y="829979"/>
                    </a:lnTo>
                    <a:lnTo>
                      <a:pt x="553723" y="829979"/>
                    </a:lnTo>
                    <a:lnTo>
                      <a:pt x="553723" y="908188"/>
                    </a:lnTo>
                    <a:lnTo>
                      <a:pt x="553952" y="908188"/>
                    </a:lnTo>
                    <a:lnTo>
                      <a:pt x="553952" y="829979"/>
                    </a:lnTo>
                    <a:lnTo>
                      <a:pt x="554181" y="829979"/>
                    </a:lnTo>
                    <a:lnTo>
                      <a:pt x="554181" y="908188"/>
                    </a:lnTo>
                    <a:lnTo>
                      <a:pt x="554638" y="908188"/>
                    </a:lnTo>
                    <a:lnTo>
                      <a:pt x="554638" y="945320"/>
                    </a:lnTo>
                    <a:lnTo>
                      <a:pt x="554866" y="945320"/>
                    </a:lnTo>
                    <a:lnTo>
                      <a:pt x="554866" y="946724"/>
                    </a:lnTo>
                  </a:path>
                  <a:path w="2195829" h="946785">
                    <a:moveTo>
                      <a:pt x="555095" y="946724"/>
                    </a:moveTo>
                    <a:lnTo>
                      <a:pt x="555095" y="877846"/>
                    </a:lnTo>
                    <a:lnTo>
                      <a:pt x="555324" y="877846"/>
                    </a:lnTo>
                    <a:lnTo>
                      <a:pt x="555324" y="810378"/>
                    </a:lnTo>
                    <a:lnTo>
                      <a:pt x="555552" y="810378"/>
                    </a:lnTo>
                    <a:lnTo>
                      <a:pt x="555552" y="946724"/>
                    </a:lnTo>
                  </a:path>
                  <a:path w="2195829" h="946785">
                    <a:moveTo>
                      <a:pt x="555793" y="946724"/>
                    </a:moveTo>
                    <a:lnTo>
                      <a:pt x="555793" y="945320"/>
                    </a:lnTo>
                    <a:lnTo>
                      <a:pt x="556022" y="945320"/>
                    </a:lnTo>
                    <a:lnTo>
                      <a:pt x="556022" y="829979"/>
                    </a:lnTo>
                    <a:lnTo>
                      <a:pt x="556251" y="829979"/>
                    </a:lnTo>
                    <a:lnTo>
                      <a:pt x="556251" y="852194"/>
                    </a:lnTo>
                    <a:lnTo>
                      <a:pt x="556479" y="852194"/>
                    </a:lnTo>
                    <a:lnTo>
                      <a:pt x="556479" y="945320"/>
                    </a:lnTo>
                    <a:lnTo>
                      <a:pt x="556924" y="945320"/>
                    </a:lnTo>
                    <a:lnTo>
                      <a:pt x="556924" y="810378"/>
                    </a:lnTo>
                    <a:lnTo>
                      <a:pt x="557165" y="810378"/>
                    </a:lnTo>
                    <a:lnTo>
                      <a:pt x="557165" y="852194"/>
                    </a:lnTo>
                    <a:lnTo>
                      <a:pt x="557622" y="852194"/>
                    </a:lnTo>
                    <a:lnTo>
                      <a:pt x="557622" y="946724"/>
                    </a:lnTo>
                  </a:path>
                  <a:path w="2195829" h="946785">
                    <a:moveTo>
                      <a:pt x="557838" y="946724"/>
                    </a:moveTo>
                    <a:lnTo>
                      <a:pt x="557838" y="945320"/>
                    </a:lnTo>
                    <a:lnTo>
                      <a:pt x="558079" y="945320"/>
                    </a:lnTo>
                    <a:lnTo>
                      <a:pt x="558079" y="877846"/>
                    </a:lnTo>
                    <a:lnTo>
                      <a:pt x="558537" y="877846"/>
                    </a:lnTo>
                    <a:lnTo>
                      <a:pt x="558537" y="852194"/>
                    </a:lnTo>
                    <a:lnTo>
                      <a:pt x="558765" y="852194"/>
                    </a:lnTo>
                    <a:lnTo>
                      <a:pt x="558765" y="829979"/>
                    </a:lnTo>
                    <a:lnTo>
                      <a:pt x="558994" y="829979"/>
                    </a:lnTo>
                    <a:lnTo>
                      <a:pt x="558994" y="945320"/>
                    </a:lnTo>
                    <a:lnTo>
                      <a:pt x="559222" y="945320"/>
                    </a:lnTo>
                    <a:lnTo>
                      <a:pt x="559222" y="946724"/>
                    </a:lnTo>
                  </a:path>
                  <a:path w="2195829" h="946785">
                    <a:moveTo>
                      <a:pt x="559451" y="946724"/>
                    </a:moveTo>
                    <a:lnTo>
                      <a:pt x="559451" y="945320"/>
                    </a:lnTo>
                    <a:lnTo>
                      <a:pt x="559680" y="945320"/>
                    </a:lnTo>
                    <a:lnTo>
                      <a:pt x="559680" y="946724"/>
                    </a:lnTo>
                  </a:path>
                  <a:path w="2195829" h="946785">
                    <a:moveTo>
                      <a:pt x="559908" y="946724"/>
                    </a:moveTo>
                    <a:lnTo>
                      <a:pt x="559908" y="877846"/>
                    </a:lnTo>
                    <a:lnTo>
                      <a:pt x="560137" y="877846"/>
                    </a:lnTo>
                    <a:lnTo>
                      <a:pt x="560137" y="945320"/>
                    </a:lnTo>
                    <a:lnTo>
                      <a:pt x="560365" y="945320"/>
                    </a:lnTo>
                    <a:lnTo>
                      <a:pt x="560365" y="908188"/>
                    </a:lnTo>
                    <a:lnTo>
                      <a:pt x="560594" y="908188"/>
                    </a:lnTo>
                    <a:lnTo>
                      <a:pt x="560594" y="792845"/>
                    </a:lnTo>
                    <a:lnTo>
                      <a:pt x="560823" y="792845"/>
                    </a:lnTo>
                    <a:lnTo>
                      <a:pt x="560823" y="946724"/>
                    </a:lnTo>
                  </a:path>
                  <a:path w="2195829" h="946785">
                    <a:moveTo>
                      <a:pt x="561280" y="946724"/>
                    </a:moveTo>
                    <a:lnTo>
                      <a:pt x="561280" y="877846"/>
                    </a:lnTo>
                    <a:lnTo>
                      <a:pt x="561508" y="877846"/>
                    </a:lnTo>
                    <a:lnTo>
                      <a:pt x="561508" y="829979"/>
                    </a:lnTo>
                    <a:lnTo>
                      <a:pt x="561737" y="829979"/>
                    </a:lnTo>
                    <a:lnTo>
                      <a:pt x="561737" y="908188"/>
                    </a:lnTo>
                    <a:lnTo>
                      <a:pt x="561966" y="908188"/>
                    </a:lnTo>
                    <a:lnTo>
                      <a:pt x="561966" y="946724"/>
                    </a:lnTo>
                  </a:path>
                  <a:path w="2195829" h="946785">
                    <a:moveTo>
                      <a:pt x="562423" y="946724"/>
                    </a:moveTo>
                    <a:lnTo>
                      <a:pt x="562423" y="829979"/>
                    </a:lnTo>
                    <a:lnTo>
                      <a:pt x="562664" y="829979"/>
                    </a:lnTo>
                    <a:lnTo>
                      <a:pt x="562664" y="946724"/>
                    </a:lnTo>
                  </a:path>
                  <a:path w="2195829" h="946785">
                    <a:moveTo>
                      <a:pt x="562880" y="946724"/>
                    </a:moveTo>
                    <a:lnTo>
                      <a:pt x="562880" y="945320"/>
                    </a:lnTo>
                    <a:lnTo>
                      <a:pt x="563121" y="945320"/>
                    </a:lnTo>
                    <a:lnTo>
                      <a:pt x="563121" y="762505"/>
                    </a:lnTo>
                    <a:lnTo>
                      <a:pt x="563337" y="762505"/>
                    </a:lnTo>
                    <a:lnTo>
                      <a:pt x="563337" y="945320"/>
                    </a:lnTo>
                    <a:lnTo>
                      <a:pt x="563579" y="945320"/>
                    </a:lnTo>
                    <a:lnTo>
                      <a:pt x="563579" y="877846"/>
                    </a:lnTo>
                    <a:lnTo>
                      <a:pt x="563807" y="877846"/>
                    </a:lnTo>
                    <a:lnTo>
                      <a:pt x="563807" y="810378"/>
                    </a:lnTo>
                    <a:lnTo>
                      <a:pt x="564023" y="810378"/>
                    </a:lnTo>
                    <a:lnTo>
                      <a:pt x="564023" y="852194"/>
                    </a:lnTo>
                    <a:lnTo>
                      <a:pt x="564264" y="852194"/>
                    </a:lnTo>
                    <a:lnTo>
                      <a:pt x="564264" y="792845"/>
                    </a:lnTo>
                    <a:lnTo>
                      <a:pt x="564480" y="792845"/>
                    </a:lnTo>
                    <a:lnTo>
                      <a:pt x="564480" y="852194"/>
                    </a:lnTo>
                    <a:lnTo>
                      <a:pt x="564722" y="852194"/>
                    </a:lnTo>
                    <a:lnTo>
                      <a:pt x="564722" y="829979"/>
                    </a:lnTo>
                    <a:lnTo>
                      <a:pt x="564950" y="829979"/>
                    </a:lnTo>
                    <a:lnTo>
                      <a:pt x="564950" y="810378"/>
                    </a:lnTo>
                    <a:lnTo>
                      <a:pt x="565179" y="810378"/>
                    </a:lnTo>
                    <a:lnTo>
                      <a:pt x="565179" y="945320"/>
                    </a:lnTo>
                    <a:lnTo>
                      <a:pt x="565407" y="945320"/>
                    </a:lnTo>
                    <a:lnTo>
                      <a:pt x="565407" y="877846"/>
                    </a:lnTo>
                    <a:lnTo>
                      <a:pt x="565636" y="877846"/>
                    </a:lnTo>
                    <a:lnTo>
                      <a:pt x="565636" y="908188"/>
                    </a:lnTo>
                    <a:lnTo>
                      <a:pt x="565865" y="908188"/>
                    </a:lnTo>
                    <a:lnTo>
                      <a:pt x="565865" y="946724"/>
                    </a:lnTo>
                  </a:path>
                  <a:path w="2195829" h="946785">
                    <a:moveTo>
                      <a:pt x="566093" y="946724"/>
                    </a:moveTo>
                    <a:lnTo>
                      <a:pt x="566093" y="829979"/>
                    </a:lnTo>
                    <a:lnTo>
                      <a:pt x="566322" y="829979"/>
                    </a:lnTo>
                    <a:lnTo>
                      <a:pt x="566322" y="945320"/>
                    </a:lnTo>
                    <a:lnTo>
                      <a:pt x="566550" y="945320"/>
                    </a:lnTo>
                    <a:lnTo>
                      <a:pt x="566550" y="852194"/>
                    </a:lnTo>
                    <a:lnTo>
                      <a:pt x="566779" y="852194"/>
                    </a:lnTo>
                    <a:lnTo>
                      <a:pt x="566779" y="908188"/>
                    </a:lnTo>
                    <a:lnTo>
                      <a:pt x="567008" y="908188"/>
                    </a:lnTo>
                    <a:lnTo>
                      <a:pt x="567008" y="829979"/>
                    </a:lnTo>
                    <a:lnTo>
                      <a:pt x="567236" y="829979"/>
                    </a:lnTo>
                    <a:lnTo>
                      <a:pt x="567236" y="852194"/>
                    </a:lnTo>
                    <a:lnTo>
                      <a:pt x="567465" y="852194"/>
                    </a:lnTo>
                    <a:lnTo>
                      <a:pt x="567465" y="946724"/>
                    </a:lnTo>
                  </a:path>
                  <a:path w="2195829" h="946785">
                    <a:moveTo>
                      <a:pt x="567693" y="946724"/>
                    </a:moveTo>
                    <a:lnTo>
                      <a:pt x="567693" y="945320"/>
                    </a:lnTo>
                    <a:lnTo>
                      <a:pt x="567922" y="945320"/>
                    </a:lnTo>
                    <a:lnTo>
                      <a:pt x="567922" y="810378"/>
                    </a:lnTo>
                    <a:lnTo>
                      <a:pt x="568151" y="810378"/>
                    </a:lnTo>
                    <a:lnTo>
                      <a:pt x="568151" y="762505"/>
                    </a:lnTo>
                    <a:lnTo>
                      <a:pt x="568379" y="762505"/>
                    </a:lnTo>
                    <a:lnTo>
                      <a:pt x="568379" y="908188"/>
                    </a:lnTo>
                    <a:lnTo>
                      <a:pt x="568836" y="908188"/>
                    </a:lnTo>
                    <a:lnTo>
                      <a:pt x="568836" y="852194"/>
                    </a:lnTo>
                    <a:lnTo>
                      <a:pt x="569065" y="852194"/>
                    </a:lnTo>
                    <a:lnTo>
                      <a:pt x="569065" y="829979"/>
                    </a:lnTo>
                    <a:lnTo>
                      <a:pt x="569306" y="829979"/>
                    </a:lnTo>
                    <a:lnTo>
                      <a:pt x="569306" y="852194"/>
                    </a:lnTo>
                    <a:lnTo>
                      <a:pt x="569522" y="852194"/>
                    </a:lnTo>
                    <a:lnTo>
                      <a:pt x="569522" y="946724"/>
                    </a:lnTo>
                  </a:path>
                  <a:path w="2195829" h="946785">
                    <a:moveTo>
                      <a:pt x="569763" y="946724"/>
                    </a:moveTo>
                    <a:lnTo>
                      <a:pt x="569763" y="852194"/>
                    </a:lnTo>
                    <a:lnTo>
                      <a:pt x="569979" y="852194"/>
                    </a:lnTo>
                    <a:lnTo>
                      <a:pt x="569979" y="877846"/>
                    </a:lnTo>
                    <a:lnTo>
                      <a:pt x="570221" y="877846"/>
                    </a:lnTo>
                    <a:lnTo>
                      <a:pt x="570221" y="946724"/>
                    </a:lnTo>
                  </a:path>
                  <a:path w="2195829" h="946785">
                    <a:moveTo>
                      <a:pt x="570449" y="946724"/>
                    </a:moveTo>
                    <a:lnTo>
                      <a:pt x="570449" y="852194"/>
                    </a:lnTo>
                    <a:lnTo>
                      <a:pt x="570665" y="852194"/>
                    </a:lnTo>
                    <a:lnTo>
                      <a:pt x="570665" y="946724"/>
                    </a:lnTo>
                  </a:path>
                  <a:path w="2195829" h="946785">
                    <a:moveTo>
                      <a:pt x="570894" y="946724"/>
                    </a:moveTo>
                    <a:lnTo>
                      <a:pt x="570894" y="945320"/>
                    </a:lnTo>
                    <a:lnTo>
                      <a:pt x="571135" y="945320"/>
                    </a:lnTo>
                    <a:lnTo>
                      <a:pt x="571135" y="908188"/>
                    </a:lnTo>
                    <a:lnTo>
                      <a:pt x="571592" y="908188"/>
                    </a:lnTo>
                    <a:lnTo>
                      <a:pt x="571592" y="852194"/>
                    </a:lnTo>
                    <a:lnTo>
                      <a:pt x="571808" y="852194"/>
                    </a:lnTo>
                    <a:lnTo>
                      <a:pt x="571808" y="908188"/>
                    </a:lnTo>
                    <a:lnTo>
                      <a:pt x="572049" y="908188"/>
                    </a:lnTo>
                    <a:lnTo>
                      <a:pt x="572049" y="945320"/>
                    </a:lnTo>
                    <a:lnTo>
                      <a:pt x="572278" y="945320"/>
                    </a:lnTo>
                    <a:lnTo>
                      <a:pt x="572278" y="877846"/>
                    </a:lnTo>
                    <a:lnTo>
                      <a:pt x="572507" y="877846"/>
                    </a:lnTo>
                    <a:lnTo>
                      <a:pt x="572507" y="776991"/>
                    </a:lnTo>
                    <a:lnTo>
                      <a:pt x="572735" y="776991"/>
                    </a:lnTo>
                    <a:lnTo>
                      <a:pt x="572735" y="829979"/>
                    </a:lnTo>
                    <a:lnTo>
                      <a:pt x="572964" y="829979"/>
                    </a:lnTo>
                    <a:lnTo>
                      <a:pt x="572964" y="877846"/>
                    </a:lnTo>
                    <a:lnTo>
                      <a:pt x="573192" y="877846"/>
                    </a:lnTo>
                    <a:lnTo>
                      <a:pt x="573192" y="908188"/>
                    </a:lnTo>
                    <a:lnTo>
                      <a:pt x="573421" y="908188"/>
                    </a:lnTo>
                    <a:lnTo>
                      <a:pt x="573421" y="852194"/>
                    </a:lnTo>
                    <a:lnTo>
                      <a:pt x="573650" y="852194"/>
                    </a:lnTo>
                    <a:lnTo>
                      <a:pt x="573650" y="946724"/>
                    </a:lnTo>
                  </a:path>
                  <a:path w="2195829" h="946785">
                    <a:moveTo>
                      <a:pt x="573878" y="946724"/>
                    </a:moveTo>
                    <a:lnTo>
                      <a:pt x="573878" y="762505"/>
                    </a:lnTo>
                    <a:lnTo>
                      <a:pt x="574335" y="762505"/>
                    </a:lnTo>
                    <a:lnTo>
                      <a:pt x="574335" y="852194"/>
                    </a:lnTo>
                    <a:lnTo>
                      <a:pt x="574564" y="852194"/>
                    </a:lnTo>
                    <a:lnTo>
                      <a:pt x="574564" y="792845"/>
                    </a:lnTo>
                    <a:lnTo>
                      <a:pt x="574793" y="792845"/>
                    </a:lnTo>
                    <a:lnTo>
                      <a:pt x="574793" y="776991"/>
                    </a:lnTo>
                    <a:lnTo>
                      <a:pt x="575021" y="776991"/>
                    </a:lnTo>
                    <a:lnTo>
                      <a:pt x="575021" y="877846"/>
                    </a:lnTo>
                    <a:lnTo>
                      <a:pt x="575250" y="877846"/>
                    </a:lnTo>
                    <a:lnTo>
                      <a:pt x="575250" y="852194"/>
                    </a:lnTo>
                    <a:lnTo>
                      <a:pt x="575478" y="852194"/>
                    </a:lnTo>
                    <a:lnTo>
                      <a:pt x="575478" y="946724"/>
                    </a:lnTo>
                  </a:path>
                  <a:path w="2195829" h="946785">
                    <a:moveTo>
                      <a:pt x="575707" y="946724"/>
                    </a:moveTo>
                    <a:lnTo>
                      <a:pt x="575707" y="852194"/>
                    </a:lnTo>
                    <a:lnTo>
                      <a:pt x="575936" y="852194"/>
                    </a:lnTo>
                    <a:lnTo>
                      <a:pt x="575936" y="792845"/>
                    </a:lnTo>
                    <a:lnTo>
                      <a:pt x="576164" y="792845"/>
                    </a:lnTo>
                    <a:lnTo>
                      <a:pt x="576164" y="852194"/>
                    </a:lnTo>
                    <a:lnTo>
                      <a:pt x="576621" y="852194"/>
                    </a:lnTo>
                    <a:lnTo>
                      <a:pt x="576621" y="829979"/>
                    </a:lnTo>
                    <a:lnTo>
                      <a:pt x="576850" y="829979"/>
                    </a:lnTo>
                    <a:lnTo>
                      <a:pt x="576850" y="945320"/>
                    </a:lnTo>
                    <a:lnTo>
                      <a:pt x="577091" y="945320"/>
                    </a:lnTo>
                    <a:lnTo>
                      <a:pt x="577091" y="792845"/>
                    </a:lnTo>
                    <a:lnTo>
                      <a:pt x="577307" y="792845"/>
                    </a:lnTo>
                    <a:lnTo>
                      <a:pt x="577307" y="810378"/>
                    </a:lnTo>
                    <a:lnTo>
                      <a:pt x="577549" y="810378"/>
                    </a:lnTo>
                    <a:lnTo>
                      <a:pt x="577549" y="829979"/>
                    </a:lnTo>
                    <a:lnTo>
                      <a:pt x="577993" y="829979"/>
                    </a:lnTo>
                    <a:lnTo>
                      <a:pt x="577993" y="945320"/>
                    </a:lnTo>
                    <a:lnTo>
                      <a:pt x="578234" y="945320"/>
                    </a:lnTo>
                    <a:lnTo>
                      <a:pt x="578234" y="852194"/>
                    </a:lnTo>
                    <a:lnTo>
                      <a:pt x="578450" y="852194"/>
                    </a:lnTo>
                    <a:lnTo>
                      <a:pt x="578450" y="810378"/>
                    </a:lnTo>
                    <a:lnTo>
                      <a:pt x="578692" y="810378"/>
                    </a:lnTo>
                    <a:lnTo>
                      <a:pt x="578692" y="946724"/>
                    </a:lnTo>
                  </a:path>
                  <a:path w="2195829" h="946785">
                    <a:moveTo>
                      <a:pt x="578920" y="946724"/>
                    </a:moveTo>
                    <a:lnTo>
                      <a:pt x="578920" y="908188"/>
                    </a:lnTo>
                    <a:lnTo>
                      <a:pt x="579377" y="908188"/>
                    </a:lnTo>
                    <a:lnTo>
                      <a:pt x="579377" y="877846"/>
                    </a:lnTo>
                    <a:lnTo>
                      <a:pt x="579606" y="877846"/>
                    </a:lnTo>
                    <a:lnTo>
                      <a:pt x="579606" y="829979"/>
                    </a:lnTo>
                    <a:lnTo>
                      <a:pt x="579835" y="829979"/>
                    </a:lnTo>
                    <a:lnTo>
                      <a:pt x="579835" y="810378"/>
                    </a:lnTo>
                    <a:lnTo>
                      <a:pt x="580063" y="810378"/>
                    </a:lnTo>
                    <a:lnTo>
                      <a:pt x="580063" y="829979"/>
                    </a:lnTo>
                    <a:lnTo>
                      <a:pt x="580292" y="829979"/>
                    </a:lnTo>
                    <a:lnTo>
                      <a:pt x="580292" y="810378"/>
                    </a:lnTo>
                    <a:lnTo>
                      <a:pt x="580520" y="810378"/>
                    </a:lnTo>
                    <a:lnTo>
                      <a:pt x="580520" y="945320"/>
                    </a:lnTo>
                    <a:lnTo>
                      <a:pt x="580749" y="945320"/>
                    </a:lnTo>
                    <a:lnTo>
                      <a:pt x="580749" y="908188"/>
                    </a:lnTo>
                    <a:lnTo>
                      <a:pt x="581206" y="908188"/>
                    </a:lnTo>
                    <a:lnTo>
                      <a:pt x="581206" y="762505"/>
                    </a:lnTo>
                    <a:lnTo>
                      <a:pt x="581435" y="762505"/>
                    </a:lnTo>
                    <a:lnTo>
                      <a:pt x="581435" y="908188"/>
                    </a:lnTo>
                    <a:lnTo>
                      <a:pt x="581892" y="908188"/>
                    </a:lnTo>
                    <a:lnTo>
                      <a:pt x="581892" y="852194"/>
                    </a:lnTo>
                    <a:lnTo>
                      <a:pt x="582121" y="852194"/>
                    </a:lnTo>
                    <a:lnTo>
                      <a:pt x="582121" y="946724"/>
                    </a:lnTo>
                  </a:path>
                  <a:path w="2195829" h="946785">
                    <a:moveTo>
                      <a:pt x="582349" y="946724"/>
                    </a:moveTo>
                    <a:lnTo>
                      <a:pt x="582349" y="945320"/>
                    </a:lnTo>
                    <a:lnTo>
                      <a:pt x="582578" y="945320"/>
                    </a:lnTo>
                    <a:lnTo>
                      <a:pt x="582578" y="829979"/>
                    </a:lnTo>
                    <a:lnTo>
                      <a:pt x="582806" y="829979"/>
                    </a:lnTo>
                    <a:lnTo>
                      <a:pt x="582806" y="810378"/>
                    </a:lnTo>
                    <a:lnTo>
                      <a:pt x="583035" y="810378"/>
                    </a:lnTo>
                    <a:lnTo>
                      <a:pt x="583035" y="877846"/>
                    </a:lnTo>
                    <a:lnTo>
                      <a:pt x="583264" y="877846"/>
                    </a:lnTo>
                    <a:lnTo>
                      <a:pt x="583264" y="810378"/>
                    </a:lnTo>
                    <a:lnTo>
                      <a:pt x="583492" y="810378"/>
                    </a:lnTo>
                    <a:lnTo>
                      <a:pt x="583492" y="946724"/>
                    </a:lnTo>
                  </a:path>
                  <a:path w="2195829" h="946785">
                    <a:moveTo>
                      <a:pt x="583733" y="946724"/>
                    </a:moveTo>
                    <a:lnTo>
                      <a:pt x="583733" y="877846"/>
                    </a:lnTo>
                    <a:lnTo>
                      <a:pt x="583949" y="877846"/>
                    </a:lnTo>
                    <a:lnTo>
                      <a:pt x="583949" y="946724"/>
                    </a:lnTo>
                  </a:path>
                  <a:path w="2195829" h="946785">
                    <a:moveTo>
                      <a:pt x="584191" y="946724"/>
                    </a:moveTo>
                    <a:lnTo>
                      <a:pt x="584191" y="877846"/>
                    </a:lnTo>
                    <a:lnTo>
                      <a:pt x="584407" y="877846"/>
                    </a:lnTo>
                    <a:lnTo>
                      <a:pt x="584407" y="829979"/>
                    </a:lnTo>
                    <a:lnTo>
                      <a:pt x="584864" y="829979"/>
                    </a:lnTo>
                    <a:lnTo>
                      <a:pt x="584864" y="908188"/>
                    </a:lnTo>
                    <a:lnTo>
                      <a:pt x="585092" y="908188"/>
                    </a:lnTo>
                    <a:lnTo>
                      <a:pt x="585092" y="852194"/>
                    </a:lnTo>
                    <a:lnTo>
                      <a:pt x="585321" y="852194"/>
                    </a:lnTo>
                    <a:lnTo>
                      <a:pt x="585321" y="829979"/>
                    </a:lnTo>
                    <a:lnTo>
                      <a:pt x="585562" y="829979"/>
                    </a:lnTo>
                    <a:lnTo>
                      <a:pt x="585562" y="695036"/>
                    </a:lnTo>
                    <a:lnTo>
                      <a:pt x="585778" y="695036"/>
                    </a:lnTo>
                    <a:lnTo>
                      <a:pt x="585778" y="908188"/>
                    </a:lnTo>
                    <a:lnTo>
                      <a:pt x="586019" y="908188"/>
                    </a:lnTo>
                    <a:lnTo>
                      <a:pt x="586019" y="877846"/>
                    </a:lnTo>
                    <a:lnTo>
                      <a:pt x="586477" y="877846"/>
                    </a:lnTo>
                    <a:lnTo>
                      <a:pt x="586477" y="852194"/>
                    </a:lnTo>
                    <a:lnTo>
                      <a:pt x="586705" y="852194"/>
                    </a:lnTo>
                    <a:lnTo>
                      <a:pt x="586705" y="908188"/>
                    </a:lnTo>
                    <a:lnTo>
                      <a:pt x="586934" y="908188"/>
                    </a:lnTo>
                    <a:lnTo>
                      <a:pt x="586934" y="829979"/>
                    </a:lnTo>
                    <a:lnTo>
                      <a:pt x="587162" y="829979"/>
                    </a:lnTo>
                    <a:lnTo>
                      <a:pt x="587162" y="945320"/>
                    </a:lnTo>
                    <a:lnTo>
                      <a:pt x="587391" y="945320"/>
                    </a:lnTo>
                    <a:lnTo>
                      <a:pt x="587391" y="852194"/>
                    </a:lnTo>
                    <a:lnTo>
                      <a:pt x="587620" y="852194"/>
                    </a:lnTo>
                    <a:lnTo>
                      <a:pt x="587620" y="946724"/>
                    </a:lnTo>
                  </a:path>
                  <a:path w="2195829" h="946785">
                    <a:moveTo>
                      <a:pt x="588077" y="946724"/>
                    </a:moveTo>
                    <a:lnTo>
                      <a:pt x="588077" y="945320"/>
                    </a:lnTo>
                    <a:lnTo>
                      <a:pt x="588305" y="945320"/>
                    </a:lnTo>
                    <a:lnTo>
                      <a:pt x="588305" y="776991"/>
                    </a:lnTo>
                    <a:lnTo>
                      <a:pt x="588534" y="776991"/>
                    </a:lnTo>
                    <a:lnTo>
                      <a:pt x="588534" y="946724"/>
                    </a:lnTo>
                  </a:path>
                  <a:path w="2195829" h="946785">
                    <a:moveTo>
                      <a:pt x="588763" y="946724"/>
                    </a:moveTo>
                    <a:lnTo>
                      <a:pt x="588763" y="810378"/>
                    </a:lnTo>
                    <a:lnTo>
                      <a:pt x="588991" y="810378"/>
                    </a:lnTo>
                    <a:lnTo>
                      <a:pt x="588991" y="776991"/>
                    </a:lnTo>
                    <a:lnTo>
                      <a:pt x="589220" y="776991"/>
                    </a:lnTo>
                    <a:lnTo>
                      <a:pt x="589220" y="877846"/>
                    </a:lnTo>
                    <a:lnTo>
                      <a:pt x="589448" y="877846"/>
                    </a:lnTo>
                    <a:lnTo>
                      <a:pt x="589448" y="908188"/>
                    </a:lnTo>
                    <a:lnTo>
                      <a:pt x="589677" y="908188"/>
                    </a:lnTo>
                    <a:lnTo>
                      <a:pt x="589677" y="829979"/>
                    </a:lnTo>
                    <a:lnTo>
                      <a:pt x="590134" y="829979"/>
                    </a:lnTo>
                    <a:lnTo>
                      <a:pt x="590134" y="908188"/>
                    </a:lnTo>
                    <a:lnTo>
                      <a:pt x="590820" y="908188"/>
                    </a:lnTo>
                    <a:lnTo>
                      <a:pt x="590820" y="877846"/>
                    </a:lnTo>
                    <a:lnTo>
                      <a:pt x="591049" y="877846"/>
                    </a:lnTo>
                    <a:lnTo>
                      <a:pt x="591049" y="792845"/>
                    </a:lnTo>
                    <a:lnTo>
                      <a:pt x="591277" y="792845"/>
                    </a:lnTo>
                    <a:lnTo>
                      <a:pt x="591277" y="810378"/>
                    </a:lnTo>
                    <a:lnTo>
                      <a:pt x="591519" y="810378"/>
                    </a:lnTo>
                    <a:lnTo>
                      <a:pt x="591519" y="877846"/>
                    </a:lnTo>
                    <a:lnTo>
                      <a:pt x="591734" y="877846"/>
                    </a:lnTo>
                    <a:lnTo>
                      <a:pt x="591734" y="852194"/>
                    </a:lnTo>
                    <a:lnTo>
                      <a:pt x="591963" y="852194"/>
                    </a:lnTo>
                    <a:lnTo>
                      <a:pt x="591963" y="776991"/>
                    </a:lnTo>
                    <a:lnTo>
                      <a:pt x="592204" y="776991"/>
                    </a:lnTo>
                    <a:lnTo>
                      <a:pt x="592204" y="852194"/>
                    </a:lnTo>
                    <a:lnTo>
                      <a:pt x="592420" y="852194"/>
                    </a:lnTo>
                    <a:lnTo>
                      <a:pt x="592420" y="829979"/>
                    </a:lnTo>
                    <a:lnTo>
                      <a:pt x="592662" y="829979"/>
                    </a:lnTo>
                    <a:lnTo>
                      <a:pt x="592662" y="792845"/>
                    </a:lnTo>
                    <a:lnTo>
                      <a:pt x="592877" y="792845"/>
                    </a:lnTo>
                    <a:lnTo>
                      <a:pt x="592877" y="776991"/>
                    </a:lnTo>
                    <a:lnTo>
                      <a:pt x="593119" y="776991"/>
                    </a:lnTo>
                    <a:lnTo>
                      <a:pt x="593119" y="829979"/>
                    </a:lnTo>
                    <a:lnTo>
                      <a:pt x="593347" y="829979"/>
                    </a:lnTo>
                    <a:lnTo>
                      <a:pt x="593347" y="877846"/>
                    </a:lnTo>
                    <a:lnTo>
                      <a:pt x="593576" y="877846"/>
                    </a:lnTo>
                    <a:lnTo>
                      <a:pt x="593576" y="792845"/>
                    </a:lnTo>
                    <a:lnTo>
                      <a:pt x="593805" y="792845"/>
                    </a:lnTo>
                    <a:lnTo>
                      <a:pt x="593805" y="908188"/>
                    </a:lnTo>
                    <a:lnTo>
                      <a:pt x="594033" y="908188"/>
                    </a:lnTo>
                    <a:lnTo>
                      <a:pt x="594033" y="762505"/>
                    </a:lnTo>
                    <a:lnTo>
                      <a:pt x="594262" y="762505"/>
                    </a:lnTo>
                    <a:lnTo>
                      <a:pt x="594262" y="908188"/>
                    </a:lnTo>
                    <a:lnTo>
                      <a:pt x="594490" y="908188"/>
                    </a:lnTo>
                    <a:lnTo>
                      <a:pt x="594490" y="877846"/>
                    </a:lnTo>
                    <a:lnTo>
                      <a:pt x="594719" y="877846"/>
                    </a:lnTo>
                    <a:lnTo>
                      <a:pt x="594719" y="792845"/>
                    </a:lnTo>
                    <a:lnTo>
                      <a:pt x="594948" y="792845"/>
                    </a:lnTo>
                    <a:lnTo>
                      <a:pt x="594948" y="877846"/>
                    </a:lnTo>
                    <a:lnTo>
                      <a:pt x="595176" y="877846"/>
                    </a:lnTo>
                    <a:lnTo>
                      <a:pt x="595176" y="736852"/>
                    </a:lnTo>
                    <a:lnTo>
                      <a:pt x="595405" y="736852"/>
                    </a:lnTo>
                    <a:lnTo>
                      <a:pt x="595405" y="852194"/>
                    </a:lnTo>
                    <a:lnTo>
                      <a:pt x="595862" y="852194"/>
                    </a:lnTo>
                    <a:lnTo>
                      <a:pt x="595862" y="776991"/>
                    </a:lnTo>
                    <a:lnTo>
                      <a:pt x="596091" y="776991"/>
                    </a:lnTo>
                    <a:lnTo>
                      <a:pt x="596091" y="829979"/>
                    </a:lnTo>
                    <a:lnTo>
                      <a:pt x="596319" y="829979"/>
                    </a:lnTo>
                    <a:lnTo>
                      <a:pt x="596319" y="877846"/>
                    </a:lnTo>
                    <a:lnTo>
                      <a:pt x="596548" y="877846"/>
                    </a:lnTo>
                    <a:lnTo>
                      <a:pt x="596548" y="852194"/>
                    </a:lnTo>
                    <a:lnTo>
                      <a:pt x="596776" y="852194"/>
                    </a:lnTo>
                    <a:lnTo>
                      <a:pt x="596776" y="908188"/>
                    </a:lnTo>
                    <a:lnTo>
                      <a:pt x="597005" y="908188"/>
                    </a:lnTo>
                    <a:lnTo>
                      <a:pt x="597005" y="749185"/>
                    </a:lnTo>
                    <a:lnTo>
                      <a:pt x="597234" y="749185"/>
                    </a:lnTo>
                    <a:lnTo>
                      <a:pt x="597234" y="877846"/>
                    </a:lnTo>
                    <a:lnTo>
                      <a:pt x="597462" y="877846"/>
                    </a:lnTo>
                    <a:lnTo>
                      <a:pt x="597462" y="945320"/>
                    </a:lnTo>
                    <a:lnTo>
                      <a:pt x="597703" y="945320"/>
                    </a:lnTo>
                    <a:lnTo>
                      <a:pt x="597703" y="810378"/>
                    </a:lnTo>
                    <a:lnTo>
                      <a:pt x="597919" y="810378"/>
                    </a:lnTo>
                    <a:lnTo>
                      <a:pt x="597919" y="852194"/>
                    </a:lnTo>
                    <a:lnTo>
                      <a:pt x="598161" y="852194"/>
                    </a:lnTo>
                    <a:lnTo>
                      <a:pt x="598161" y="877846"/>
                    </a:lnTo>
                    <a:lnTo>
                      <a:pt x="598377" y="877846"/>
                    </a:lnTo>
                    <a:lnTo>
                      <a:pt x="598377" y="810378"/>
                    </a:lnTo>
                    <a:lnTo>
                      <a:pt x="598605" y="810378"/>
                    </a:lnTo>
                    <a:lnTo>
                      <a:pt x="598605" y="792845"/>
                    </a:lnTo>
                    <a:lnTo>
                      <a:pt x="598834" y="792845"/>
                    </a:lnTo>
                    <a:lnTo>
                      <a:pt x="598834" y="852194"/>
                    </a:lnTo>
                    <a:lnTo>
                      <a:pt x="599062" y="852194"/>
                    </a:lnTo>
                    <a:lnTo>
                      <a:pt x="599062" y="810378"/>
                    </a:lnTo>
                    <a:lnTo>
                      <a:pt x="599291" y="810378"/>
                    </a:lnTo>
                    <a:lnTo>
                      <a:pt x="599291" y="852194"/>
                    </a:lnTo>
                    <a:lnTo>
                      <a:pt x="599761" y="852194"/>
                    </a:lnTo>
                    <a:lnTo>
                      <a:pt x="599761" y="877846"/>
                    </a:lnTo>
                    <a:lnTo>
                      <a:pt x="599989" y="877846"/>
                    </a:lnTo>
                    <a:lnTo>
                      <a:pt x="599989" y="945320"/>
                    </a:lnTo>
                    <a:lnTo>
                      <a:pt x="600218" y="945320"/>
                    </a:lnTo>
                    <a:lnTo>
                      <a:pt x="600218" y="762505"/>
                    </a:lnTo>
                    <a:lnTo>
                      <a:pt x="600675" y="762505"/>
                    </a:lnTo>
                    <a:lnTo>
                      <a:pt x="600675" y="877846"/>
                    </a:lnTo>
                    <a:lnTo>
                      <a:pt x="600904" y="877846"/>
                    </a:lnTo>
                    <a:lnTo>
                      <a:pt x="600904" y="829979"/>
                    </a:lnTo>
                    <a:lnTo>
                      <a:pt x="601132" y="829979"/>
                    </a:lnTo>
                    <a:lnTo>
                      <a:pt x="601132" y="908188"/>
                    </a:lnTo>
                    <a:lnTo>
                      <a:pt x="601361" y="908188"/>
                    </a:lnTo>
                    <a:lnTo>
                      <a:pt x="601361" y="945320"/>
                    </a:lnTo>
                    <a:lnTo>
                      <a:pt x="601590" y="945320"/>
                    </a:lnTo>
                    <a:lnTo>
                      <a:pt x="601590" y="762505"/>
                    </a:lnTo>
                    <a:lnTo>
                      <a:pt x="601806" y="762505"/>
                    </a:lnTo>
                    <a:lnTo>
                      <a:pt x="601806" y="810378"/>
                    </a:lnTo>
                    <a:lnTo>
                      <a:pt x="602047" y="810378"/>
                    </a:lnTo>
                    <a:lnTo>
                      <a:pt x="602047" y="908188"/>
                    </a:lnTo>
                    <a:lnTo>
                      <a:pt x="602275" y="908188"/>
                    </a:lnTo>
                    <a:lnTo>
                      <a:pt x="602275" y="877846"/>
                    </a:lnTo>
                    <a:lnTo>
                      <a:pt x="602504" y="877846"/>
                    </a:lnTo>
                    <a:lnTo>
                      <a:pt x="602504" y="908188"/>
                    </a:lnTo>
                    <a:lnTo>
                      <a:pt x="602733" y="908188"/>
                    </a:lnTo>
                    <a:lnTo>
                      <a:pt x="602733" y="792845"/>
                    </a:lnTo>
                    <a:lnTo>
                      <a:pt x="602961" y="792845"/>
                    </a:lnTo>
                    <a:lnTo>
                      <a:pt x="602961" y="877846"/>
                    </a:lnTo>
                    <a:lnTo>
                      <a:pt x="603190" y="877846"/>
                    </a:lnTo>
                    <a:lnTo>
                      <a:pt x="603190" y="736852"/>
                    </a:lnTo>
                    <a:lnTo>
                      <a:pt x="603418" y="736852"/>
                    </a:lnTo>
                    <a:lnTo>
                      <a:pt x="603418" y="829979"/>
                    </a:lnTo>
                    <a:lnTo>
                      <a:pt x="603647" y="829979"/>
                    </a:lnTo>
                    <a:lnTo>
                      <a:pt x="603647" y="749185"/>
                    </a:lnTo>
                    <a:lnTo>
                      <a:pt x="603876" y="749185"/>
                    </a:lnTo>
                    <a:lnTo>
                      <a:pt x="603876" y="945320"/>
                    </a:lnTo>
                    <a:lnTo>
                      <a:pt x="604104" y="945320"/>
                    </a:lnTo>
                    <a:lnTo>
                      <a:pt x="604104" y="946724"/>
                    </a:lnTo>
                  </a:path>
                  <a:path w="2195829" h="946785">
                    <a:moveTo>
                      <a:pt x="913946" y="946724"/>
                    </a:moveTo>
                    <a:lnTo>
                      <a:pt x="913946" y="762505"/>
                    </a:lnTo>
                    <a:lnTo>
                      <a:pt x="914175" y="762505"/>
                    </a:lnTo>
                    <a:lnTo>
                      <a:pt x="914175" y="877846"/>
                    </a:lnTo>
                    <a:lnTo>
                      <a:pt x="914403" y="877846"/>
                    </a:lnTo>
                    <a:lnTo>
                      <a:pt x="914403" y="852194"/>
                    </a:lnTo>
                    <a:lnTo>
                      <a:pt x="914632" y="852194"/>
                    </a:lnTo>
                    <a:lnTo>
                      <a:pt x="914632" y="877846"/>
                    </a:lnTo>
                    <a:lnTo>
                      <a:pt x="914861" y="877846"/>
                    </a:lnTo>
                    <a:lnTo>
                      <a:pt x="914861" y="776991"/>
                    </a:lnTo>
                    <a:lnTo>
                      <a:pt x="915089" y="776991"/>
                    </a:lnTo>
                    <a:lnTo>
                      <a:pt x="915089" y="810378"/>
                    </a:lnTo>
                    <a:lnTo>
                      <a:pt x="915318" y="810378"/>
                    </a:lnTo>
                    <a:lnTo>
                      <a:pt x="915318" y="908188"/>
                    </a:lnTo>
                    <a:lnTo>
                      <a:pt x="915546" y="908188"/>
                    </a:lnTo>
                    <a:lnTo>
                      <a:pt x="915546" y="945320"/>
                    </a:lnTo>
                    <a:lnTo>
                      <a:pt x="915775" y="945320"/>
                    </a:lnTo>
                    <a:lnTo>
                      <a:pt x="915775" y="829979"/>
                    </a:lnTo>
                    <a:lnTo>
                      <a:pt x="916004" y="829979"/>
                    </a:lnTo>
                    <a:lnTo>
                      <a:pt x="916004" y="877846"/>
                    </a:lnTo>
                    <a:lnTo>
                      <a:pt x="916245" y="877846"/>
                    </a:lnTo>
                    <a:lnTo>
                      <a:pt x="916245" y="908188"/>
                    </a:lnTo>
                    <a:lnTo>
                      <a:pt x="916461" y="908188"/>
                    </a:lnTo>
                    <a:lnTo>
                      <a:pt x="916461" y="792845"/>
                    </a:lnTo>
                    <a:lnTo>
                      <a:pt x="916702" y="792845"/>
                    </a:lnTo>
                    <a:lnTo>
                      <a:pt x="916702" y="852194"/>
                    </a:lnTo>
                    <a:lnTo>
                      <a:pt x="916918" y="852194"/>
                    </a:lnTo>
                    <a:lnTo>
                      <a:pt x="916918" y="945320"/>
                    </a:lnTo>
                    <a:lnTo>
                      <a:pt x="917159" y="945320"/>
                    </a:lnTo>
                    <a:lnTo>
                      <a:pt x="917159" y="829979"/>
                    </a:lnTo>
                    <a:lnTo>
                      <a:pt x="917604" y="829979"/>
                    </a:lnTo>
                    <a:lnTo>
                      <a:pt x="917604" y="852194"/>
                    </a:lnTo>
                    <a:lnTo>
                      <a:pt x="917832" y="852194"/>
                    </a:lnTo>
                    <a:lnTo>
                      <a:pt x="917832" y="908188"/>
                    </a:lnTo>
                    <a:lnTo>
                      <a:pt x="918074" y="908188"/>
                    </a:lnTo>
                    <a:lnTo>
                      <a:pt x="918074" y="877846"/>
                    </a:lnTo>
                    <a:lnTo>
                      <a:pt x="918531" y="877846"/>
                    </a:lnTo>
                    <a:lnTo>
                      <a:pt x="918531" y="829979"/>
                    </a:lnTo>
                    <a:lnTo>
                      <a:pt x="918747" y="829979"/>
                    </a:lnTo>
                    <a:lnTo>
                      <a:pt x="918747" y="852194"/>
                    </a:lnTo>
                    <a:lnTo>
                      <a:pt x="918988" y="852194"/>
                    </a:lnTo>
                    <a:lnTo>
                      <a:pt x="918988" y="877846"/>
                    </a:lnTo>
                    <a:lnTo>
                      <a:pt x="919217" y="877846"/>
                    </a:lnTo>
                    <a:lnTo>
                      <a:pt x="919217" y="810378"/>
                    </a:lnTo>
                    <a:lnTo>
                      <a:pt x="919445" y="810378"/>
                    </a:lnTo>
                    <a:lnTo>
                      <a:pt x="919445" y="776991"/>
                    </a:lnTo>
                    <a:lnTo>
                      <a:pt x="919674" y="776991"/>
                    </a:lnTo>
                    <a:lnTo>
                      <a:pt x="919674" y="829979"/>
                    </a:lnTo>
                    <a:lnTo>
                      <a:pt x="919902" y="829979"/>
                    </a:lnTo>
                    <a:lnTo>
                      <a:pt x="919902" y="852194"/>
                    </a:lnTo>
                    <a:lnTo>
                      <a:pt x="920588" y="852194"/>
                    </a:lnTo>
                    <a:lnTo>
                      <a:pt x="920588" y="945320"/>
                    </a:lnTo>
                    <a:lnTo>
                      <a:pt x="920817" y="945320"/>
                    </a:lnTo>
                    <a:lnTo>
                      <a:pt x="920817" y="776991"/>
                    </a:lnTo>
                    <a:lnTo>
                      <a:pt x="921045" y="776991"/>
                    </a:lnTo>
                    <a:lnTo>
                      <a:pt x="921045" y="792845"/>
                    </a:lnTo>
                    <a:lnTo>
                      <a:pt x="921274" y="792845"/>
                    </a:lnTo>
                    <a:lnTo>
                      <a:pt x="921274" y="776991"/>
                    </a:lnTo>
                    <a:lnTo>
                      <a:pt x="921503" y="776991"/>
                    </a:lnTo>
                    <a:lnTo>
                      <a:pt x="921503" y="810378"/>
                    </a:lnTo>
                    <a:lnTo>
                      <a:pt x="921960" y="810378"/>
                    </a:lnTo>
                    <a:lnTo>
                      <a:pt x="921960" y="945320"/>
                    </a:lnTo>
                    <a:lnTo>
                      <a:pt x="922188" y="945320"/>
                    </a:lnTo>
                    <a:lnTo>
                      <a:pt x="922188" y="810378"/>
                    </a:lnTo>
                    <a:lnTo>
                      <a:pt x="922417" y="810378"/>
                    </a:lnTo>
                    <a:lnTo>
                      <a:pt x="922417" y="829979"/>
                    </a:lnTo>
                    <a:lnTo>
                      <a:pt x="922646" y="829979"/>
                    </a:lnTo>
                    <a:lnTo>
                      <a:pt x="922646" y="946724"/>
                    </a:lnTo>
                  </a:path>
                  <a:path w="2195829" h="946785">
                    <a:moveTo>
                      <a:pt x="922874" y="946724"/>
                    </a:moveTo>
                    <a:lnTo>
                      <a:pt x="922874" y="852194"/>
                    </a:lnTo>
                    <a:lnTo>
                      <a:pt x="923103" y="852194"/>
                    </a:lnTo>
                    <a:lnTo>
                      <a:pt x="923103" y="877846"/>
                    </a:lnTo>
                    <a:lnTo>
                      <a:pt x="923789" y="877846"/>
                    </a:lnTo>
                    <a:lnTo>
                      <a:pt x="923789" y="792845"/>
                    </a:lnTo>
                    <a:lnTo>
                      <a:pt x="924030" y="792845"/>
                    </a:lnTo>
                    <a:lnTo>
                      <a:pt x="924030" y="908188"/>
                    </a:lnTo>
                    <a:lnTo>
                      <a:pt x="924246" y="908188"/>
                    </a:lnTo>
                    <a:lnTo>
                      <a:pt x="924246" y="792845"/>
                    </a:lnTo>
                    <a:lnTo>
                      <a:pt x="924474" y="792845"/>
                    </a:lnTo>
                    <a:lnTo>
                      <a:pt x="924474" y="776991"/>
                    </a:lnTo>
                    <a:lnTo>
                      <a:pt x="924716" y="776991"/>
                    </a:lnTo>
                    <a:lnTo>
                      <a:pt x="924716" y="736852"/>
                    </a:lnTo>
                    <a:lnTo>
                      <a:pt x="924932" y="736852"/>
                    </a:lnTo>
                    <a:lnTo>
                      <a:pt x="924932" y="877846"/>
                    </a:lnTo>
                    <a:lnTo>
                      <a:pt x="925173" y="877846"/>
                    </a:lnTo>
                    <a:lnTo>
                      <a:pt x="925173" y="852194"/>
                    </a:lnTo>
                    <a:lnTo>
                      <a:pt x="925389" y="852194"/>
                    </a:lnTo>
                    <a:lnTo>
                      <a:pt x="925389" y="908188"/>
                    </a:lnTo>
                    <a:lnTo>
                      <a:pt x="925630" y="908188"/>
                    </a:lnTo>
                    <a:lnTo>
                      <a:pt x="925630" y="776991"/>
                    </a:lnTo>
                    <a:lnTo>
                      <a:pt x="926087" y="776991"/>
                    </a:lnTo>
                    <a:lnTo>
                      <a:pt x="926087" y="749185"/>
                    </a:lnTo>
                    <a:lnTo>
                      <a:pt x="926316" y="749185"/>
                    </a:lnTo>
                    <a:lnTo>
                      <a:pt x="926316" y="810378"/>
                    </a:lnTo>
                    <a:lnTo>
                      <a:pt x="926545" y="810378"/>
                    </a:lnTo>
                    <a:lnTo>
                      <a:pt x="926545" y="792845"/>
                    </a:lnTo>
                    <a:lnTo>
                      <a:pt x="926773" y="792845"/>
                    </a:lnTo>
                    <a:lnTo>
                      <a:pt x="926773" y="776991"/>
                    </a:lnTo>
                    <a:lnTo>
                      <a:pt x="927002" y="776991"/>
                    </a:lnTo>
                    <a:lnTo>
                      <a:pt x="927002" y="877846"/>
                    </a:lnTo>
                    <a:lnTo>
                      <a:pt x="927218" y="877846"/>
                    </a:lnTo>
                    <a:lnTo>
                      <a:pt x="927218" y="908188"/>
                    </a:lnTo>
                    <a:lnTo>
                      <a:pt x="927459" y="908188"/>
                    </a:lnTo>
                    <a:lnTo>
                      <a:pt x="927459" y="810378"/>
                    </a:lnTo>
                    <a:lnTo>
                      <a:pt x="927916" y="810378"/>
                    </a:lnTo>
                    <a:lnTo>
                      <a:pt x="927916" y="908188"/>
                    </a:lnTo>
                    <a:lnTo>
                      <a:pt x="928145" y="908188"/>
                    </a:lnTo>
                    <a:lnTo>
                      <a:pt x="928145" y="749185"/>
                    </a:lnTo>
                    <a:lnTo>
                      <a:pt x="928373" y="749185"/>
                    </a:lnTo>
                    <a:lnTo>
                      <a:pt x="928373" y="852194"/>
                    </a:lnTo>
                    <a:lnTo>
                      <a:pt x="928602" y="852194"/>
                    </a:lnTo>
                    <a:lnTo>
                      <a:pt x="928602" y="945320"/>
                    </a:lnTo>
                    <a:lnTo>
                      <a:pt x="928831" y="945320"/>
                    </a:lnTo>
                    <a:lnTo>
                      <a:pt x="928831" y="749185"/>
                    </a:lnTo>
                    <a:lnTo>
                      <a:pt x="929059" y="749185"/>
                    </a:lnTo>
                    <a:lnTo>
                      <a:pt x="929059" y="792845"/>
                    </a:lnTo>
                    <a:lnTo>
                      <a:pt x="929288" y="792845"/>
                    </a:lnTo>
                    <a:lnTo>
                      <a:pt x="929288" y="945320"/>
                    </a:lnTo>
                    <a:lnTo>
                      <a:pt x="929516" y="945320"/>
                    </a:lnTo>
                    <a:lnTo>
                      <a:pt x="929516" y="829979"/>
                    </a:lnTo>
                    <a:lnTo>
                      <a:pt x="929745" y="829979"/>
                    </a:lnTo>
                    <a:lnTo>
                      <a:pt x="929745" y="852194"/>
                    </a:lnTo>
                    <a:lnTo>
                      <a:pt x="929974" y="852194"/>
                    </a:lnTo>
                    <a:lnTo>
                      <a:pt x="929974" y="810378"/>
                    </a:lnTo>
                    <a:lnTo>
                      <a:pt x="930202" y="810378"/>
                    </a:lnTo>
                    <a:lnTo>
                      <a:pt x="930202" y="908188"/>
                    </a:lnTo>
                    <a:lnTo>
                      <a:pt x="930431" y="908188"/>
                    </a:lnTo>
                    <a:lnTo>
                      <a:pt x="930431" y="877846"/>
                    </a:lnTo>
                    <a:lnTo>
                      <a:pt x="930888" y="877846"/>
                    </a:lnTo>
                    <a:lnTo>
                      <a:pt x="930888" y="852194"/>
                    </a:lnTo>
                    <a:lnTo>
                      <a:pt x="931345" y="852194"/>
                    </a:lnTo>
                    <a:lnTo>
                      <a:pt x="931345" y="908188"/>
                    </a:lnTo>
                    <a:lnTo>
                      <a:pt x="931574" y="908188"/>
                    </a:lnTo>
                    <a:lnTo>
                      <a:pt x="931574" y="852194"/>
                    </a:lnTo>
                    <a:lnTo>
                      <a:pt x="931802" y="852194"/>
                    </a:lnTo>
                    <a:lnTo>
                      <a:pt x="931802" y="762505"/>
                    </a:lnTo>
                    <a:lnTo>
                      <a:pt x="932031" y="762505"/>
                    </a:lnTo>
                    <a:lnTo>
                      <a:pt x="932031" y="946724"/>
                    </a:lnTo>
                  </a:path>
                  <a:path w="2195829" h="946785">
                    <a:moveTo>
                      <a:pt x="932260" y="946724"/>
                    </a:moveTo>
                    <a:lnTo>
                      <a:pt x="932260" y="792845"/>
                    </a:lnTo>
                    <a:lnTo>
                      <a:pt x="932501" y="792845"/>
                    </a:lnTo>
                    <a:lnTo>
                      <a:pt x="932501" y="810378"/>
                    </a:lnTo>
                    <a:lnTo>
                      <a:pt x="932729" y="810378"/>
                    </a:lnTo>
                    <a:lnTo>
                      <a:pt x="932729" y="877846"/>
                    </a:lnTo>
                    <a:lnTo>
                      <a:pt x="932958" y="877846"/>
                    </a:lnTo>
                    <a:lnTo>
                      <a:pt x="932958" y="792845"/>
                    </a:lnTo>
                    <a:lnTo>
                      <a:pt x="933187" y="792845"/>
                    </a:lnTo>
                    <a:lnTo>
                      <a:pt x="933187" y="810378"/>
                    </a:lnTo>
                    <a:lnTo>
                      <a:pt x="933415" y="810378"/>
                    </a:lnTo>
                    <a:lnTo>
                      <a:pt x="933415" y="945320"/>
                    </a:lnTo>
                    <a:lnTo>
                      <a:pt x="933644" y="945320"/>
                    </a:lnTo>
                    <a:lnTo>
                      <a:pt x="933644" y="810378"/>
                    </a:lnTo>
                    <a:lnTo>
                      <a:pt x="933872" y="810378"/>
                    </a:lnTo>
                    <a:lnTo>
                      <a:pt x="933872" y="762505"/>
                    </a:lnTo>
                    <a:lnTo>
                      <a:pt x="934101" y="762505"/>
                    </a:lnTo>
                    <a:lnTo>
                      <a:pt x="934101" y="908188"/>
                    </a:lnTo>
                    <a:lnTo>
                      <a:pt x="934317" y="908188"/>
                    </a:lnTo>
                    <a:lnTo>
                      <a:pt x="934317" y="762505"/>
                    </a:lnTo>
                    <a:lnTo>
                      <a:pt x="934558" y="762505"/>
                    </a:lnTo>
                    <a:lnTo>
                      <a:pt x="934558" y="946724"/>
                    </a:lnTo>
                  </a:path>
                  <a:path w="2195829" h="946785">
                    <a:moveTo>
                      <a:pt x="934787" y="946724"/>
                    </a:moveTo>
                    <a:lnTo>
                      <a:pt x="934787" y="829979"/>
                    </a:lnTo>
                    <a:lnTo>
                      <a:pt x="935015" y="829979"/>
                    </a:lnTo>
                    <a:lnTo>
                      <a:pt x="935015" y="877846"/>
                    </a:lnTo>
                    <a:lnTo>
                      <a:pt x="935244" y="877846"/>
                    </a:lnTo>
                    <a:lnTo>
                      <a:pt x="935244" y="776991"/>
                    </a:lnTo>
                    <a:lnTo>
                      <a:pt x="935473" y="776991"/>
                    </a:lnTo>
                    <a:lnTo>
                      <a:pt x="935473" y="810378"/>
                    </a:lnTo>
                    <a:lnTo>
                      <a:pt x="935701" y="810378"/>
                    </a:lnTo>
                    <a:lnTo>
                      <a:pt x="935701" y="792845"/>
                    </a:lnTo>
                    <a:lnTo>
                      <a:pt x="935930" y="792845"/>
                    </a:lnTo>
                    <a:lnTo>
                      <a:pt x="935930" y="877846"/>
                    </a:lnTo>
                    <a:lnTo>
                      <a:pt x="936158" y="877846"/>
                    </a:lnTo>
                    <a:lnTo>
                      <a:pt x="936158" y="810378"/>
                    </a:lnTo>
                    <a:lnTo>
                      <a:pt x="936387" y="810378"/>
                    </a:lnTo>
                    <a:lnTo>
                      <a:pt x="936387" y="829979"/>
                    </a:lnTo>
                    <a:lnTo>
                      <a:pt x="936616" y="829979"/>
                    </a:lnTo>
                    <a:lnTo>
                      <a:pt x="936616" y="852194"/>
                    </a:lnTo>
                    <a:lnTo>
                      <a:pt x="936844" y="852194"/>
                    </a:lnTo>
                    <a:lnTo>
                      <a:pt x="936844" y="945320"/>
                    </a:lnTo>
                    <a:lnTo>
                      <a:pt x="937073" y="945320"/>
                    </a:lnTo>
                    <a:lnTo>
                      <a:pt x="937073" y="810378"/>
                    </a:lnTo>
                    <a:lnTo>
                      <a:pt x="937301" y="810378"/>
                    </a:lnTo>
                    <a:lnTo>
                      <a:pt x="937301" y="877846"/>
                    </a:lnTo>
                    <a:lnTo>
                      <a:pt x="937530" y="877846"/>
                    </a:lnTo>
                    <a:lnTo>
                      <a:pt x="937530" y="810378"/>
                    </a:lnTo>
                    <a:lnTo>
                      <a:pt x="937759" y="810378"/>
                    </a:lnTo>
                    <a:lnTo>
                      <a:pt x="937759" y="829979"/>
                    </a:lnTo>
                    <a:lnTo>
                      <a:pt x="937987" y="829979"/>
                    </a:lnTo>
                    <a:lnTo>
                      <a:pt x="937987" y="792845"/>
                    </a:lnTo>
                    <a:lnTo>
                      <a:pt x="938216" y="792845"/>
                    </a:lnTo>
                    <a:lnTo>
                      <a:pt x="938216" y="877846"/>
                    </a:lnTo>
                    <a:lnTo>
                      <a:pt x="938444" y="877846"/>
                    </a:lnTo>
                    <a:lnTo>
                      <a:pt x="938444" y="810378"/>
                    </a:lnTo>
                    <a:lnTo>
                      <a:pt x="938673" y="810378"/>
                    </a:lnTo>
                    <a:lnTo>
                      <a:pt x="938673" y="762505"/>
                    </a:lnTo>
                    <a:lnTo>
                      <a:pt x="938902" y="762505"/>
                    </a:lnTo>
                    <a:lnTo>
                      <a:pt x="938902" y="852194"/>
                    </a:lnTo>
                    <a:lnTo>
                      <a:pt x="939143" y="852194"/>
                    </a:lnTo>
                    <a:lnTo>
                      <a:pt x="939143" y="776991"/>
                    </a:lnTo>
                    <a:lnTo>
                      <a:pt x="939359" y="776991"/>
                    </a:lnTo>
                    <a:lnTo>
                      <a:pt x="939359" y="945320"/>
                    </a:lnTo>
                    <a:lnTo>
                      <a:pt x="939600" y="945320"/>
                    </a:lnTo>
                    <a:lnTo>
                      <a:pt x="939600" y="852194"/>
                    </a:lnTo>
                    <a:lnTo>
                      <a:pt x="940273" y="852194"/>
                    </a:lnTo>
                    <a:lnTo>
                      <a:pt x="940273" y="776991"/>
                    </a:lnTo>
                    <a:lnTo>
                      <a:pt x="940515" y="776991"/>
                    </a:lnTo>
                    <a:lnTo>
                      <a:pt x="940515" y="810378"/>
                    </a:lnTo>
                    <a:lnTo>
                      <a:pt x="940743" y="810378"/>
                    </a:lnTo>
                    <a:lnTo>
                      <a:pt x="940743" y="852194"/>
                    </a:lnTo>
                    <a:lnTo>
                      <a:pt x="940972" y="852194"/>
                    </a:lnTo>
                    <a:lnTo>
                      <a:pt x="940972" y="829979"/>
                    </a:lnTo>
                    <a:lnTo>
                      <a:pt x="941188" y="829979"/>
                    </a:lnTo>
                    <a:lnTo>
                      <a:pt x="941188" y="776991"/>
                    </a:lnTo>
                    <a:lnTo>
                      <a:pt x="941429" y="776991"/>
                    </a:lnTo>
                    <a:lnTo>
                      <a:pt x="941429" y="792845"/>
                    </a:lnTo>
                    <a:lnTo>
                      <a:pt x="941886" y="792845"/>
                    </a:lnTo>
                    <a:lnTo>
                      <a:pt x="941886" y="829979"/>
                    </a:lnTo>
                    <a:lnTo>
                      <a:pt x="942115" y="829979"/>
                    </a:lnTo>
                    <a:lnTo>
                      <a:pt x="942115" y="792845"/>
                    </a:lnTo>
                    <a:lnTo>
                      <a:pt x="942343" y="792845"/>
                    </a:lnTo>
                    <a:lnTo>
                      <a:pt x="942343" y="829979"/>
                    </a:lnTo>
                    <a:lnTo>
                      <a:pt x="942572" y="829979"/>
                    </a:lnTo>
                    <a:lnTo>
                      <a:pt x="942572" y="810378"/>
                    </a:lnTo>
                    <a:lnTo>
                      <a:pt x="942801" y="810378"/>
                    </a:lnTo>
                    <a:lnTo>
                      <a:pt x="942801" y="945320"/>
                    </a:lnTo>
                    <a:lnTo>
                      <a:pt x="943029" y="945320"/>
                    </a:lnTo>
                    <a:lnTo>
                      <a:pt x="943029" y="852194"/>
                    </a:lnTo>
                    <a:lnTo>
                      <a:pt x="943258" y="852194"/>
                    </a:lnTo>
                    <a:lnTo>
                      <a:pt x="943258" y="908188"/>
                    </a:lnTo>
                    <a:lnTo>
                      <a:pt x="943486" y="908188"/>
                    </a:lnTo>
                    <a:lnTo>
                      <a:pt x="943486" y="945320"/>
                    </a:lnTo>
                    <a:lnTo>
                      <a:pt x="943715" y="945320"/>
                    </a:lnTo>
                    <a:lnTo>
                      <a:pt x="943715" y="877846"/>
                    </a:lnTo>
                    <a:lnTo>
                      <a:pt x="943944" y="877846"/>
                    </a:lnTo>
                    <a:lnTo>
                      <a:pt x="943944" y="776991"/>
                    </a:lnTo>
                    <a:lnTo>
                      <a:pt x="944172" y="776991"/>
                    </a:lnTo>
                    <a:lnTo>
                      <a:pt x="944172" y="736852"/>
                    </a:lnTo>
                    <a:lnTo>
                      <a:pt x="944401" y="736852"/>
                    </a:lnTo>
                    <a:lnTo>
                      <a:pt x="944401" y="810378"/>
                    </a:lnTo>
                    <a:lnTo>
                      <a:pt x="944629" y="810378"/>
                    </a:lnTo>
                    <a:lnTo>
                      <a:pt x="944629" y="792845"/>
                    </a:lnTo>
                    <a:lnTo>
                      <a:pt x="944858" y="792845"/>
                    </a:lnTo>
                    <a:lnTo>
                      <a:pt x="944858" y="810378"/>
                    </a:lnTo>
                    <a:lnTo>
                      <a:pt x="945099" y="810378"/>
                    </a:lnTo>
                    <a:lnTo>
                      <a:pt x="945099" y="829979"/>
                    </a:lnTo>
                    <a:lnTo>
                      <a:pt x="945315" y="829979"/>
                    </a:lnTo>
                    <a:lnTo>
                      <a:pt x="945315" y="877846"/>
                    </a:lnTo>
                    <a:lnTo>
                      <a:pt x="945544" y="877846"/>
                    </a:lnTo>
                    <a:lnTo>
                      <a:pt x="945544" y="908188"/>
                    </a:lnTo>
                    <a:lnTo>
                      <a:pt x="945772" y="908188"/>
                    </a:lnTo>
                    <a:lnTo>
                      <a:pt x="945772" y="704546"/>
                    </a:lnTo>
                    <a:lnTo>
                      <a:pt x="946001" y="704546"/>
                    </a:lnTo>
                    <a:lnTo>
                      <a:pt x="946001" y="852194"/>
                    </a:lnTo>
                    <a:lnTo>
                      <a:pt x="946458" y="852194"/>
                    </a:lnTo>
                    <a:lnTo>
                      <a:pt x="946458" y="945320"/>
                    </a:lnTo>
                    <a:lnTo>
                      <a:pt x="946687" y="945320"/>
                    </a:lnTo>
                    <a:lnTo>
                      <a:pt x="946687" y="877846"/>
                    </a:lnTo>
                    <a:lnTo>
                      <a:pt x="946928" y="877846"/>
                    </a:lnTo>
                    <a:lnTo>
                      <a:pt x="946928" y="749185"/>
                    </a:lnTo>
                    <a:lnTo>
                      <a:pt x="947157" y="749185"/>
                    </a:lnTo>
                    <a:lnTo>
                      <a:pt x="947157" y="946724"/>
                    </a:lnTo>
                  </a:path>
                  <a:path w="2195829" h="946785">
                    <a:moveTo>
                      <a:pt x="947385" y="946724"/>
                    </a:moveTo>
                    <a:lnTo>
                      <a:pt x="947385" y="792845"/>
                    </a:lnTo>
                    <a:lnTo>
                      <a:pt x="947614" y="792845"/>
                    </a:lnTo>
                    <a:lnTo>
                      <a:pt x="947614" y="776991"/>
                    </a:lnTo>
                    <a:lnTo>
                      <a:pt x="947842" y="776991"/>
                    </a:lnTo>
                    <a:lnTo>
                      <a:pt x="947842" y="810378"/>
                    </a:lnTo>
                    <a:lnTo>
                      <a:pt x="948071" y="810378"/>
                    </a:lnTo>
                    <a:lnTo>
                      <a:pt x="948071" y="829979"/>
                    </a:lnTo>
                    <a:lnTo>
                      <a:pt x="948287" y="829979"/>
                    </a:lnTo>
                    <a:lnTo>
                      <a:pt x="948287" y="852194"/>
                    </a:lnTo>
                    <a:lnTo>
                      <a:pt x="948528" y="852194"/>
                    </a:lnTo>
                    <a:lnTo>
                      <a:pt x="948528" y="829979"/>
                    </a:lnTo>
                    <a:lnTo>
                      <a:pt x="948744" y="829979"/>
                    </a:lnTo>
                    <a:lnTo>
                      <a:pt x="948744" y="810378"/>
                    </a:lnTo>
                    <a:lnTo>
                      <a:pt x="948985" y="810378"/>
                    </a:lnTo>
                    <a:lnTo>
                      <a:pt x="948985" y="908188"/>
                    </a:lnTo>
                    <a:lnTo>
                      <a:pt x="949214" y="908188"/>
                    </a:lnTo>
                    <a:lnTo>
                      <a:pt x="949214" y="946724"/>
                    </a:lnTo>
                  </a:path>
                  <a:path w="2195829" h="946785">
                    <a:moveTo>
                      <a:pt x="949443" y="946724"/>
                    </a:moveTo>
                    <a:lnTo>
                      <a:pt x="949443" y="776991"/>
                    </a:lnTo>
                    <a:lnTo>
                      <a:pt x="949671" y="776991"/>
                    </a:lnTo>
                    <a:lnTo>
                      <a:pt x="949671" y="852194"/>
                    </a:lnTo>
                    <a:lnTo>
                      <a:pt x="949900" y="852194"/>
                    </a:lnTo>
                    <a:lnTo>
                      <a:pt x="949900" y="810378"/>
                    </a:lnTo>
                    <a:lnTo>
                      <a:pt x="950128" y="810378"/>
                    </a:lnTo>
                    <a:lnTo>
                      <a:pt x="950128" y="829979"/>
                    </a:lnTo>
                    <a:lnTo>
                      <a:pt x="950357" y="829979"/>
                    </a:lnTo>
                    <a:lnTo>
                      <a:pt x="950357" y="852194"/>
                    </a:lnTo>
                    <a:lnTo>
                      <a:pt x="950814" y="852194"/>
                    </a:lnTo>
                    <a:lnTo>
                      <a:pt x="950814" y="908188"/>
                    </a:lnTo>
                    <a:lnTo>
                      <a:pt x="951043" y="908188"/>
                    </a:lnTo>
                    <a:lnTo>
                      <a:pt x="951043" y="810378"/>
                    </a:lnTo>
                    <a:lnTo>
                      <a:pt x="951271" y="810378"/>
                    </a:lnTo>
                    <a:lnTo>
                      <a:pt x="951271" y="877846"/>
                    </a:lnTo>
                    <a:lnTo>
                      <a:pt x="951500" y="877846"/>
                    </a:lnTo>
                    <a:lnTo>
                      <a:pt x="951500" y="810378"/>
                    </a:lnTo>
                    <a:lnTo>
                      <a:pt x="951729" y="810378"/>
                    </a:lnTo>
                    <a:lnTo>
                      <a:pt x="951729" y="852194"/>
                    </a:lnTo>
                    <a:lnTo>
                      <a:pt x="951957" y="852194"/>
                    </a:lnTo>
                    <a:lnTo>
                      <a:pt x="951957" y="776991"/>
                    </a:lnTo>
                    <a:lnTo>
                      <a:pt x="952199" y="776991"/>
                    </a:lnTo>
                    <a:lnTo>
                      <a:pt x="952199" y="852194"/>
                    </a:lnTo>
                    <a:lnTo>
                      <a:pt x="952414" y="852194"/>
                    </a:lnTo>
                    <a:lnTo>
                      <a:pt x="952414" y="792845"/>
                    </a:lnTo>
                    <a:lnTo>
                      <a:pt x="952643" y="792845"/>
                    </a:lnTo>
                    <a:lnTo>
                      <a:pt x="952643" y="877846"/>
                    </a:lnTo>
                    <a:lnTo>
                      <a:pt x="952872" y="877846"/>
                    </a:lnTo>
                    <a:lnTo>
                      <a:pt x="952872" y="776991"/>
                    </a:lnTo>
                    <a:lnTo>
                      <a:pt x="953100" y="776991"/>
                    </a:lnTo>
                    <a:lnTo>
                      <a:pt x="953100" y="908188"/>
                    </a:lnTo>
                    <a:lnTo>
                      <a:pt x="953329" y="908188"/>
                    </a:lnTo>
                    <a:lnTo>
                      <a:pt x="953329" y="829979"/>
                    </a:lnTo>
                    <a:lnTo>
                      <a:pt x="953570" y="829979"/>
                    </a:lnTo>
                    <a:lnTo>
                      <a:pt x="953570" y="736852"/>
                    </a:lnTo>
                    <a:lnTo>
                      <a:pt x="953786" y="736852"/>
                    </a:lnTo>
                    <a:lnTo>
                      <a:pt x="953786" y="829979"/>
                    </a:lnTo>
                    <a:lnTo>
                      <a:pt x="954027" y="829979"/>
                    </a:lnTo>
                    <a:lnTo>
                      <a:pt x="954027" y="810378"/>
                    </a:lnTo>
                    <a:lnTo>
                      <a:pt x="954243" y="810378"/>
                    </a:lnTo>
                    <a:lnTo>
                      <a:pt x="954243" y="736852"/>
                    </a:lnTo>
                    <a:lnTo>
                      <a:pt x="954485" y="736852"/>
                    </a:lnTo>
                    <a:lnTo>
                      <a:pt x="954485" y="776991"/>
                    </a:lnTo>
                    <a:lnTo>
                      <a:pt x="954700" y="776991"/>
                    </a:lnTo>
                    <a:lnTo>
                      <a:pt x="954700" y="946724"/>
                    </a:lnTo>
                  </a:path>
                  <a:path w="2195829" h="946785">
                    <a:moveTo>
                      <a:pt x="954942" y="946724"/>
                    </a:moveTo>
                    <a:lnTo>
                      <a:pt x="954942" y="725377"/>
                    </a:lnTo>
                    <a:lnTo>
                      <a:pt x="955170" y="725377"/>
                    </a:lnTo>
                    <a:lnTo>
                      <a:pt x="955170" y="776991"/>
                    </a:lnTo>
                    <a:lnTo>
                      <a:pt x="955386" y="776991"/>
                    </a:lnTo>
                    <a:lnTo>
                      <a:pt x="955386" y="810378"/>
                    </a:lnTo>
                    <a:lnTo>
                      <a:pt x="955628" y="810378"/>
                    </a:lnTo>
                    <a:lnTo>
                      <a:pt x="955628" y="945320"/>
                    </a:lnTo>
                    <a:lnTo>
                      <a:pt x="955856" y="945320"/>
                    </a:lnTo>
                    <a:lnTo>
                      <a:pt x="955856" y="776991"/>
                    </a:lnTo>
                    <a:lnTo>
                      <a:pt x="956085" y="776991"/>
                    </a:lnTo>
                    <a:lnTo>
                      <a:pt x="956085" y="792845"/>
                    </a:lnTo>
                    <a:lnTo>
                      <a:pt x="956313" y="792845"/>
                    </a:lnTo>
                    <a:lnTo>
                      <a:pt x="956313" y="762505"/>
                    </a:lnTo>
                    <a:lnTo>
                      <a:pt x="956542" y="762505"/>
                    </a:lnTo>
                    <a:lnTo>
                      <a:pt x="956542" y="829979"/>
                    </a:lnTo>
                    <a:lnTo>
                      <a:pt x="956771" y="829979"/>
                    </a:lnTo>
                    <a:lnTo>
                      <a:pt x="956771" y="762505"/>
                    </a:lnTo>
                    <a:lnTo>
                      <a:pt x="956999" y="762505"/>
                    </a:lnTo>
                    <a:lnTo>
                      <a:pt x="956999" y="810378"/>
                    </a:lnTo>
                    <a:lnTo>
                      <a:pt x="957228" y="810378"/>
                    </a:lnTo>
                    <a:lnTo>
                      <a:pt x="957228" y="852194"/>
                    </a:lnTo>
                    <a:lnTo>
                      <a:pt x="957456" y="852194"/>
                    </a:lnTo>
                    <a:lnTo>
                      <a:pt x="957456" y="736852"/>
                    </a:lnTo>
                    <a:lnTo>
                      <a:pt x="957685" y="736852"/>
                    </a:lnTo>
                    <a:lnTo>
                      <a:pt x="957685" y="852194"/>
                    </a:lnTo>
                    <a:lnTo>
                      <a:pt x="957914" y="852194"/>
                    </a:lnTo>
                    <a:lnTo>
                      <a:pt x="957914" y="877846"/>
                    </a:lnTo>
                    <a:lnTo>
                      <a:pt x="958142" y="877846"/>
                    </a:lnTo>
                    <a:lnTo>
                      <a:pt x="958142" y="776991"/>
                    </a:lnTo>
                    <a:lnTo>
                      <a:pt x="958371" y="776991"/>
                    </a:lnTo>
                    <a:lnTo>
                      <a:pt x="958371" y="829979"/>
                    </a:lnTo>
                    <a:lnTo>
                      <a:pt x="958599" y="829979"/>
                    </a:lnTo>
                    <a:lnTo>
                      <a:pt x="958599" y="810378"/>
                    </a:lnTo>
                    <a:lnTo>
                      <a:pt x="958828" y="810378"/>
                    </a:lnTo>
                    <a:lnTo>
                      <a:pt x="958828" y="852194"/>
                    </a:lnTo>
                    <a:lnTo>
                      <a:pt x="959057" y="852194"/>
                    </a:lnTo>
                    <a:lnTo>
                      <a:pt x="959057" y="686042"/>
                    </a:lnTo>
                    <a:lnTo>
                      <a:pt x="959285" y="686042"/>
                    </a:lnTo>
                    <a:lnTo>
                      <a:pt x="959285" y="792845"/>
                    </a:lnTo>
                    <a:lnTo>
                      <a:pt x="959514" y="792845"/>
                    </a:lnTo>
                    <a:lnTo>
                      <a:pt x="959514" y="852194"/>
                    </a:lnTo>
                    <a:lnTo>
                      <a:pt x="959971" y="852194"/>
                    </a:lnTo>
                    <a:lnTo>
                      <a:pt x="959971" y="877846"/>
                    </a:lnTo>
                    <a:lnTo>
                      <a:pt x="960200" y="877846"/>
                    </a:lnTo>
                    <a:lnTo>
                      <a:pt x="960200" y="776991"/>
                    </a:lnTo>
                    <a:lnTo>
                      <a:pt x="960428" y="776991"/>
                    </a:lnTo>
                    <a:lnTo>
                      <a:pt x="960428" y="829979"/>
                    </a:lnTo>
                    <a:lnTo>
                      <a:pt x="960657" y="829979"/>
                    </a:lnTo>
                    <a:lnTo>
                      <a:pt x="960657" y="908188"/>
                    </a:lnTo>
                    <a:lnTo>
                      <a:pt x="960885" y="908188"/>
                    </a:lnTo>
                    <a:lnTo>
                      <a:pt x="960885" y="829979"/>
                    </a:lnTo>
                    <a:lnTo>
                      <a:pt x="961127" y="829979"/>
                    </a:lnTo>
                    <a:lnTo>
                      <a:pt x="961127" y="792845"/>
                    </a:lnTo>
                    <a:lnTo>
                      <a:pt x="961355" y="792845"/>
                    </a:lnTo>
                    <a:lnTo>
                      <a:pt x="961355" y="749185"/>
                    </a:lnTo>
                    <a:lnTo>
                      <a:pt x="961584" y="749185"/>
                    </a:lnTo>
                    <a:lnTo>
                      <a:pt x="961584" y="877846"/>
                    </a:lnTo>
                    <a:lnTo>
                      <a:pt x="961812" y="877846"/>
                    </a:lnTo>
                    <a:lnTo>
                      <a:pt x="961812" y="776991"/>
                    </a:lnTo>
                    <a:lnTo>
                      <a:pt x="962041" y="776991"/>
                    </a:lnTo>
                    <a:lnTo>
                      <a:pt x="962041" y="792845"/>
                    </a:lnTo>
                    <a:lnTo>
                      <a:pt x="962257" y="792845"/>
                    </a:lnTo>
                    <a:lnTo>
                      <a:pt x="962257" y="810378"/>
                    </a:lnTo>
                    <a:lnTo>
                      <a:pt x="962498" y="810378"/>
                    </a:lnTo>
                    <a:lnTo>
                      <a:pt x="962498" y="749185"/>
                    </a:lnTo>
                    <a:lnTo>
                      <a:pt x="962714" y="749185"/>
                    </a:lnTo>
                    <a:lnTo>
                      <a:pt x="962714" y="725377"/>
                    </a:lnTo>
                    <a:lnTo>
                      <a:pt x="962955" y="725377"/>
                    </a:lnTo>
                    <a:lnTo>
                      <a:pt x="962955" y="749185"/>
                    </a:lnTo>
                    <a:lnTo>
                      <a:pt x="963171" y="749185"/>
                    </a:lnTo>
                    <a:lnTo>
                      <a:pt x="963171" y="725377"/>
                    </a:lnTo>
                    <a:lnTo>
                      <a:pt x="963413" y="725377"/>
                    </a:lnTo>
                    <a:lnTo>
                      <a:pt x="963413" y="776991"/>
                    </a:lnTo>
                    <a:lnTo>
                      <a:pt x="963641" y="776991"/>
                    </a:lnTo>
                    <a:lnTo>
                      <a:pt x="963641" y="792845"/>
                    </a:lnTo>
                    <a:lnTo>
                      <a:pt x="963870" y="792845"/>
                    </a:lnTo>
                    <a:lnTo>
                      <a:pt x="963870" y="810378"/>
                    </a:lnTo>
                    <a:lnTo>
                      <a:pt x="964098" y="810378"/>
                    </a:lnTo>
                    <a:lnTo>
                      <a:pt x="964098" y="762505"/>
                    </a:lnTo>
                    <a:lnTo>
                      <a:pt x="964327" y="762505"/>
                    </a:lnTo>
                    <a:lnTo>
                      <a:pt x="964327" y="852194"/>
                    </a:lnTo>
                    <a:lnTo>
                      <a:pt x="964556" y="852194"/>
                    </a:lnTo>
                    <a:lnTo>
                      <a:pt x="964556" y="776991"/>
                    </a:lnTo>
                    <a:lnTo>
                      <a:pt x="964784" y="776991"/>
                    </a:lnTo>
                    <a:lnTo>
                      <a:pt x="964784" y="852194"/>
                    </a:lnTo>
                    <a:lnTo>
                      <a:pt x="965013" y="852194"/>
                    </a:lnTo>
                    <a:lnTo>
                      <a:pt x="965013" y="829979"/>
                    </a:lnTo>
                    <a:lnTo>
                      <a:pt x="965241" y="829979"/>
                    </a:lnTo>
                    <a:lnTo>
                      <a:pt x="965241" y="852194"/>
                    </a:lnTo>
                    <a:lnTo>
                      <a:pt x="965470" y="852194"/>
                    </a:lnTo>
                    <a:lnTo>
                      <a:pt x="965470" y="762505"/>
                    </a:lnTo>
                    <a:lnTo>
                      <a:pt x="965699" y="762505"/>
                    </a:lnTo>
                    <a:lnTo>
                      <a:pt x="965699" y="749185"/>
                    </a:lnTo>
                    <a:lnTo>
                      <a:pt x="965927" y="749185"/>
                    </a:lnTo>
                    <a:lnTo>
                      <a:pt x="965927" y="852194"/>
                    </a:lnTo>
                    <a:lnTo>
                      <a:pt x="966169" y="852194"/>
                    </a:lnTo>
                    <a:lnTo>
                      <a:pt x="966169" y="829979"/>
                    </a:lnTo>
                    <a:lnTo>
                      <a:pt x="966384" y="829979"/>
                    </a:lnTo>
                    <a:lnTo>
                      <a:pt x="966384" y="810378"/>
                    </a:lnTo>
                    <a:lnTo>
                      <a:pt x="966613" y="810378"/>
                    </a:lnTo>
                    <a:lnTo>
                      <a:pt x="966613" y="852194"/>
                    </a:lnTo>
                    <a:lnTo>
                      <a:pt x="966842" y="852194"/>
                    </a:lnTo>
                    <a:lnTo>
                      <a:pt x="966842" y="776991"/>
                    </a:lnTo>
                    <a:lnTo>
                      <a:pt x="967070" y="776991"/>
                    </a:lnTo>
                    <a:lnTo>
                      <a:pt x="967070" y="877846"/>
                    </a:lnTo>
                    <a:lnTo>
                      <a:pt x="967299" y="877846"/>
                    </a:lnTo>
                    <a:lnTo>
                      <a:pt x="967299" y="736852"/>
                    </a:lnTo>
                    <a:lnTo>
                      <a:pt x="967527" y="736852"/>
                    </a:lnTo>
                    <a:lnTo>
                      <a:pt x="967527" y="792845"/>
                    </a:lnTo>
                    <a:lnTo>
                      <a:pt x="967756" y="792845"/>
                    </a:lnTo>
                    <a:lnTo>
                      <a:pt x="967756" y="776991"/>
                    </a:lnTo>
                    <a:lnTo>
                      <a:pt x="967997" y="776991"/>
                    </a:lnTo>
                    <a:lnTo>
                      <a:pt x="967997" y="852194"/>
                    </a:lnTo>
                    <a:lnTo>
                      <a:pt x="968455" y="852194"/>
                    </a:lnTo>
                    <a:lnTo>
                      <a:pt x="968455" y="749185"/>
                    </a:lnTo>
                    <a:lnTo>
                      <a:pt x="968670" y="749185"/>
                    </a:lnTo>
                    <a:lnTo>
                      <a:pt x="968670" y="810378"/>
                    </a:lnTo>
                    <a:lnTo>
                      <a:pt x="969140" y="810378"/>
                    </a:lnTo>
                    <a:lnTo>
                      <a:pt x="969140" y="714636"/>
                    </a:lnTo>
                    <a:lnTo>
                      <a:pt x="969356" y="714636"/>
                    </a:lnTo>
                    <a:lnTo>
                      <a:pt x="969356" y="829979"/>
                    </a:lnTo>
                    <a:lnTo>
                      <a:pt x="969598" y="829979"/>
                    </a:lnTo>
                    <a:lnTo>
                      <a:pt x="969598" y="810378"/>
                    </a:lnTo>
                    <a:lnTo>
                      <a:pt x="969813" y="810378"/>
                    </a:lnTo>
                    <a:lnTo>
                      <a:pt x="969813" y="776991"/>
                    </a:lnTo>
                    <a:lnTo>
                      <a:pt x="970055" y="776991"/>
                    </a:lnTo>
                    <a:lnTo>
                      <a:pt x="970055" y="829979"/>
                    </a:lnTo>
                    <a:lnTo>
                      <a:pt x="970283" y="829979"/>
                    </a:lnTo>
                    <a:lnTo>
                      <a:pt x="970283" y="762505"/>
                    </a:lnTo>
                    <a:lnTo>
                      <a:pt x="970512" y="762505"/>
                    </a:lnTo>
                    <a:lnTo>
                      <a:pt x="970512" y="810378"/>
                    </a:lnTo>
                    <a:lnTo>
                      <a:pt x="970741" y="810378"/>
                    </a:lnTo>
                    <a:lnTo>
                      <a:pt x="970741" y="829979"/>
                    </a:lnTo>
                    <a:lnTo>
                      <a:pt x="970969" y="829979"/>
                    </a:lnTo>
                    <a:lnTo>
                      <a:pt x="970969" y="877846"/>
                    </a:lnTo>
                    <a:lnTo>
                      <a:pt x="971426" y="877846"/>
                    </a:lnTo>
                    <a:lnTo>
                      <a:pt x="971426" y="829979"/>
                    </a:lnTo>
                    <a:lnTo>
                      <a:pt x="971884" y="829979"/>
                    </a:lnTo>
                    <a:lnTo>
                      <a:pt x="971884" y="762505"/>
                    </a:lnTo>
                    <a:lnTo>
                      <a:pt x="972341" y="762505"/>
                    </a:lnTo>
                    <a:lnTo>
                      <a:pt x="972341" y="749185"/>
                    </a:lnTo>
                    <a:lnTo>
                      <a:pt x="972569" y="749185"/>
                    </a:lnTo>
                    <a:lnTo>
                      <a:pt x="972569" y="852194"/>
                    </a:lnTo>
                    <a:lnTo>
                      <a:pt x="972798" y="852194"/>
                    </a:lnTo>
                    <a:lnTo>
                      <a:pt x="972798" y="704546"/>
                    </a:lnTo>
                    <a:lnTo>
                      <a:pt x="973027" y="704546"/>
                    </a:lnTo>
                    <a:lnTo>
                      <a:pt x="973027" y="749185"/>
                    </a:lnTo>
                    <a:lnTo>
                      <a:pt x="973255" y="749185"/>
                    </a:lnTo>
                    <a:lnTo>
                      <a:pt x="973255" y="852194"/>
                    </a:lnTo>
                    <a:lnTo>
                      <a:pt x="973941" y="852194"/>
                    </a:lnTo>
                    <a:lnTo>
                      <a:pt x="973941" y="776991"/>
                    </a:lnTo>
                    <a:lnTo>
                      <a:pt x="974170" y="776991"/>
                    </a:lnTo>
                    <a:lnTo>
                      <a:pt x="974170" y="762505"/>
                    </a:lnTo>
                    <a:lnTo>
                      <a:pt x="974398" y="762505"/>
                    </a:lnTo>
                    <a:lnTo>
                      <a:pt x="974398" y="810378"/>
                    </a:lnTo>
                    <a:lnTo>
                      <a:pt x="974639" y="810378"/>
                    </a:lnTo>
                    <a:lnTo>
                      <a:pt x="974639" y="829979"/>
                    </a:lnTo>
                    <a:lnTo>
                      <a:pt x="974855" y="829979"/>
                    </a:lnTo>
                    <a:lnTo>
                      <a:pt x="974855" y="877846"/>
                    </a:lnTo>
                    <a:lnTo>
                      <a:pt x="975097" y="877846"/>
                    </a:lnTo>
                    <a:lnTo>
                      <a:pt x="975097" y="810378"/>
                    </a:lnTo>
                    <a:lnTo>
                      <a:pt x="975313" y="810378"/>
                    </a:lnTo>
                    <a:lnTo>
                      <a:pt x="975313" y="829979"/>
                    </a:lnTo>
                    <a:lnTo>
                      <a:pt x="975554" y="829979"/>
                    </a:lnTo>
                    <a:lnTo>
                      <a:pt x="975554" y="946724"/>
                    </a:lnTo>
                  </a:path>
                  <a:path w="2195829" h="946785">
                    <a:moveTo>
                      <a:pt x="975782" y="946724"/>
                    </a:moveTo>
                    <a:lnTo>
                      <a:pt x="975782" y="736852"/>
                    </a:lnTo>
                    <a:lnTo>
                      <a:pt x="976011" y="736852"/>
                    </a:lnTo>
                    <a:lnTo>
                      <a:pt x="976011" y="877846"/>
                    </a:lnTo>
                    <a:lnTo>
                      <a:pt x="976227" y="877846"/>
                    </a:lnTo>
                    <a:lnTo>
                      <a:pt x="976227" y="946724"/>
                    </a:lnTo>
                  </a:path>
                  <a:path w="2195829" h="946785">
                    <a:moveTo>
                      <a:pt x="976468" y="946724"/>
                    </a:moveTo>
                    <a:lnTo>
                      <a:pt x="976468" y="810378"/>
                    </a:lnTo>
                    <a:lnTo>
                      <a:pt x="976684" y="810378"/>
                    </a:lnTo>
                    <a:lnTo>
                      <a:pt x="976684" y="792845"/>
                    </a:lnTo>
                    <a:lnTo>
                      <a:pt x="976925" y="792845"/>
                    </a:lnTo>
                    <a:lnTo>
                      <a:pt x="976925" y="725377"/>
                    </a:lnTo>
                    <a:lnTo>
                      <a:pt x="977141" y="725377"/>
                    </a:lnTo>
                    <a:lnTo>
                      <a:pt x="977141" y="776991"/>
                    </a:lnTo>
                    <a:lnTo>
                      <a:pt x="977383" y="776991"/>
                    </a:lnTo>
                    <a:lnTo>
                      <a:pt x="977383" y="810378"/>
                    </a:lnTo>
                    <a:lnTo>
                      <a:pt x="977611" y="810378"/>
                    </a:lnTo>
                    <a:lnTo>
                      <a:pt x="977611" y="829979"/>
                    </a:lnTo>
                    <a:lnTo>
                      <a:pt x="977840" y="829979"/>
                    </a:lnTo>
                    <a:lnTo>
                      <a:pt x="977840" y="792845"/>
                    </a:lnTo>
                    <a:lnTo>
                      <a:pt x="978068" y="792845"/>
                    </a:lnTo>
                    <a:lnTo>
                      <a:pt x="978068" y="762505"/>
                    </a:lnTo>
                    <a:lnTo>
                      <a:pt x="978297" y="762505"/>
                    </a:lnTo>
                    <a:lnTo>
                      <a:pt x="978297" y="749185"/>
                    </a:lnTo>
                    <a:lnTo>
                      <a:pt x="978526" y="749185"/>
                    </a:lnTo>
                    <a:lnTo>
                      <a:pt x="978526" y="792845"/>
                    </a:lnTo>
                    <a:lnTo>
                      <a:pt x="978754" y="792845"/>
                    </a:lnTo>
                    <a:lnTo>
                      <a:pt x="978754" y="852194"/>
                    </a:lnTo>
                    <a:lnTo>
                      <a:pt x="979211" y="852194"/>
                    </a:lnTo>
                    <a:lnTo>
                      <a:pt x="979211" y="810378"/>
                    </a:lnTo>
                    <a:lnTo>
                      <a:pt x="979440" y="810378"/>
                    </a:lnTo>
                    <a:lnTo>
                      <a:pt x="979440" y="877846"/>
                    </a:lnTo>
                    <a:lnTo>
                      <a:pt x="979669" y="877846"/>
                    </a:lnTo>
                    <a:lnTo>
                      <a:pt x="979669" y="792845"/>
                    </a:lnTo>
                    <a:lnTo>
                      <a:pt x="979897" y="792845"/>
                    </a:lnTo>
                    <a:lnTo>
                      <a:pt x="979897" y="810378"/>
                    </a:lnTo>
                    <a:lnTo>
                      <a:pt x="980139" y="810378"/>
                    </a:lnTo>
                    <a:lnTo>
                      <a:pt x="980139" y="792845"/>
                    </a:lnTo>
                    <a:lnTo>
                      <a:pt x="980354" y="792845"/>
                    </a:lnTo>
                    <a:lnTo>
                      <a:pt x="980354" y="829979"/>
                    </a:lnTo>
                    <a:lnTo>
                      <a:pt x="980583" y="829979"/>
                    </a:lnTo>
                    <a:lnTo>
                      <a:pt x="980583" y="749185"/>
                    </a:lnTo>
                    <a:lnTo>
                      <a:pt x="980812" y="749185"/>
                    </a:lnTo>
                    <a:lnTo>
                      <a:pt x="980812" y="792845"/>
                    </a:lnTo>
                    <a:lnTo>
                      <a:pt x="981040" y="792845"/>
                    </a:lnTo>
                    <a:lnTo>
                      <a:pt x="981040" y="749185"/>
                    </a:lnTo>
                    <a:lnTo>
                      <a:pt x="981269" y="749185"/>
                    </a:lnTo>
                    <a:lnTo>
                      <a:pt x="981269" y="736852"/>
                    </a:lnTo>
                    <a:lnTo>
                      <a:pt x="981497" y="736852"/>
                    </a:lnTo>
                    <a:lnTo>
                      <a:pt x="981497" y="749185"/>
                    </a:lnTo>
                    <a:lnTo>
                      <a:pt x="981726" y="749185"/>
                    </a:lnTo>
                    <a:lnTo>
                      <a:pt x="981726" y="852194"/>
                    </a:lnTo>
                    <a:lnTo>
                      <a:pt x="981955" y="852194"/>
                    </a:lnTo>
                    <a:lnTo>
                      <a:pt x="981955" y="810378"/>
                    </a:lnTo>
                    <a:lnTo>
                      <a:pt x="982183" y="810378"/>
                    </a:lnTo>
                    <a:lnTo>
                      <a:pt x="982183" y="829979"/>
                    </a:lnTo>
                    <a:lnTo>
                      <a:pt x="982425" y="829979"/>
                    </a:lnTo>
                    <a:lnTo>
                      <a:pt x="982425" y="792845"/>
                    </a:lnTo>
                    <a:lnTo>
                      <a:pt x="982640" y="792845"/>
                    </a:lnTo>
                    <a:lnTo>
                      <a:pt x="982640" y="810378"/>
                    </a:lnTo>
                    <a:lnTo>
                      <a:pt x="982882" y="810378"/>
                    </a:lnTo>
                    <a:lnTo>
                      <a:pt x="982882" y="749185"/>
                    </a:lnTo>
                    <a:lnTo>
                      <a:pt x="983110" y="749185"/>
                    </a:lnTo>
                    <a:lnTo>
                      <a:pt x="983110" y="736852"/>
                    </a:lnTo>
                    <a:lnTo>
                      <a:pt x="983326" y="736852"/>
                    </a:lnTo>
                    <a:lnTo>
                      <a:pt x="983326" y="829979"/>
                    </a:lnTo>
                    <a:lnTo>
                      <a:pt x="983568" y="829979"/>
                    </a:lnTo>
                    <a:lnTo>
                      <a:pt x="983568" y="704546"/>
                    </a:lnTo>
                    <a:lnTo>
                      <a:pt x="983783" y="704546"/>
                    </a:lnTo>
                    <a:lnTo>
                      <a:pt x="983783" y="829979"/>
                    </a:lnTo>
                    <a:lnTo>
                      <a:pt x="984025" y="829979"/>
                    </a:lnTo>
                    <a:lnTo>
                      <a:pt x="984025" y="736852"/>
                    </a:lnTo>
                    <a:lnTo>
                      <a:pt x="984241" y="736852"/>
                    </a:lnTo>
                    <a:lnTo>
                      <a:pt x="984241" y="776991"/>
                    </a:lnTo>
                    <a:lnTo>
                      <a:pt x="984482" y="776991"/>
                    </a:lnTo>
                    <a:lnTo>
                      <a:pt x="984482" y="762505"/>
                    </a:lnTo>
                    <a:lnTo>
                      <a:pt x="984711" y="762505"/>
                    </a:lnTo>
                    <a:lnTo>
                      <a:pt x="984711" y="829979"/>
                    </a:lnTo>
                    <a:lnTo>
                      <a:pt x="984939" y="829979"/>
                    </a:lnTo>
                    <a:lnTo>
                      <a:pt x="984939" y="908188"/>
                    </a:lnTo>
                    <a:lnTo>
                      <a:pt x="985396" y="908188"/>
                    </a:lnTo>
                    <a:lnTo>
                      <a:pt x="985396" y="749185"/>
                    </a:lnTo>
                    <a:lnTo>
                      <a:pt x="985625" y="749185"/>
                    </a:lnTo>
                    <a:lnTo>
                      <a:pt x="985625" y="776991"/>
                    </a:lnTo>
                    <a:lnTo>
                      <a:pt x="985854" y="776991"/>
                    </a:lnTo>
                    <a:lnTo>
                      <a:pt x="985854" y="749185"/>
                    </a:lnTo>
                    <a:lnTo>
                      <a:pt x="986082" y="749185"/>
                    </a:lnTo>
                    <a:lnTo>
                      <a:pt x="986082" y="792845"/>
                    </a:lnTo>
                    <a:lnTo>
                      <a:pt x="986311" y="792845"/>
                    </a:lnTo>
                    <a:lnTo>
                      <a:pt x="986311" y="736852"/>
                    </a:lnTo>
                    <a:lnTo>
                      <a:pt x="986539" y="736852"/>
                    </a:lnTo>
                    <a:lnTo>
                      <a:pt x="986539" y="725377"/>
                    </a:lnTo>
                    <a:lnTo>
                      <a:pt x="986768" y="725377"/>
                    </a:lnTo>
                    <a:lnTo>
                      <a:pt x="986768" y="877846"/>
                    </a:lnTo>
                    <a:lnTo>
                      <a:pt x="986997" y="877846"/>
                    </a:lnTo>
                    <a:lnTo>
                      <a:pt x="986997" y="810378"/>
                    </a:lnTo>
                    <a:lnTo>
                      <a:pt x="987225" y="810378"/>
                    </a:lnTo>
                    <a:lnTo>
                      <a:pt x="987225" y="908188"/>
                    </a:lnTo>
                    <a:lnTo>
                      <a:pt x="987454" y="908188"/>
                    </a:lnTo>
                    <a:lnTo>
                      <a:pt x="987454" y="736852"/>
                    </a:lnTo>
                    <a:lnTo>
                      <a:pt x="987682" y="736852"/>
                    </a:lnTo>
                    <a:lnTo>
                      <a:pt x="987682" y="762505"/>
                    </a:lnTo>
                    <a:lnTo>
                      <a:pt x="988368" y="762505"/>
                    </a:lnTo>
                    <a:lnTo>
                      <a:pt x="988368" y="852194"/>
                    </a:lnTo>
                    <a:lnTo>
                      <a:pt x="988597" y="852194"/>
                    </a:lnTo>
                    <a:lnTo>
                      <a:pt x="988597" y="725377"/>
                    </a:lnTo>
                    <a:lnTo>
                      <a:pt x="988825" y="725377"/>
                    </a:lnTo>
                    <a:lnTo>
                      <a:pt x="988825" y="736852"/>
                    </a:lnTo>
                    <a:lnTo>
                      <a:pt x="989067" y="736852"/>
                    </a:lnTo>
                    <a:lnTo>
                      <a:pt x="989067" y="762505"/>
                    </a:lnTo>
                    <a:lnTo>
                      <a:pt x="989283" y="762505"/>
                    </a:lnTo>
                    <a:lnTo>
                      <a:pt x="989283" y="714636"/>
                    </a:lnTo>
                    <a:lnTo>
                      <a:pt x="989524" y="714636"/>
                    </a:lnTo>
                    <a:lnTo>
                      <a:pt x="989524" y="762505"/>
                    </a:lnTo>
                    <a:lnTo>
                      <a:pt x="989740" y="762505"/>
                    </a:lnTo>
                    <a:lnTo>
                      <a:pt x="989740" y="714636"/>
                    </a:lnTo>
                    <a:lnTo>
                      <a:pt x="989981" y="714636"/>
                    </a:lnTo>
                    <a:lnTo>
                      <a:pt x="989981" y="908188"/>
                    </a:lnTo>
                    <a:lnTo>
                      <a:pt x="990197" y="908188"/>
                    </a:lnTo>
                    <a:lnTo>
                      <a:pt x="990197" y="677504"/>
                    </a:lnTo>
                    <a:lnTo>
                      <a:pt x="990426" y="677504"/>
                    </a:lnTo>
                    <a:lnTo>
                      <a:pt x="990426" y="669387"/>
                    </a:lnTo>
                    <a:lnTo>
                      <a:pt x="990654" y="669387"/>
                    </a:lnTo>
                    <a:lnTo>
                      <a:pt x="990654" y="725377"/>
                    </a:lnTo>
                    <a:lnTo>
                      <a:pt x="990895" y="725377"/>
                    </a:lnTo>
                    <a:lnTo>
                      <a:pt x="990895" y="776991"/>
                    </a:lnTo>
                    <a:lnTo>
                      <a:pt x="991111" y="776991"/>
                    </a:lnTo>
                    <a:lnTo>
                      <a:pt x="991111" y="736852"/>
                    </a:lnTo>
                    <a:lnTo>
                      <a:pt x="991353" y="736852"/>
                    </a:lnTo>
                    <a:lnTo>
                      <a:pt x="991353" y="877846"/>
                    </a:lnTo>
                    <a:lnTo>
                      <a:pt x="991581" y="877846"/>
                    </a:lnTo>
                    <a:lnTo>
                      <a:pt x="991581" y="749185"/>
                    </a:lnTo>
                    <a:lnTo>
                      <a:pt x="991810" y="749185"/>
                    </a:lnTo>
                    <a:lnTo>
                      <a:pt x="991810" y="776991"/>
                    </a:lnTo>
                    <a:lnTo>
                      <a:pt x="992267" y="776991"/>
                    </a:lnTo>
                    <a:lnTo>
                      <a:pt x="992267" y="877846"/>
                    </a:lnTo>
                    <a:lnTo>
                      <a:pt x="992496" y="877846"/>
                    </a:lnTo>
                    <a:lnTo>
                      <a:pt x="992496" y="776991"/>
                    </a:lnTo>
                    <a:lnTo>
                      <a:pt x="992724" y="776991"/>
                    </a:lnTo>
                    <a:lnTo>
                      <a:pt x="992724" y="704546"/>
                    </a:lnTo>
                    <a:lnTo>
                      <a:pt x="992953" y="704546"/>
                    </a:lnTo>
                    <a:lnTo>
                      <a:pt x="992953" y="762505"/>
                    </a:lnTo>
                    <a:lnTo>
                      <a:pt x="993181" y="762505"/>
                    </a:lnTo>
                    <a:lnTo>
                      <a:pt x="993181" y="714636"/>
                    </a:lnTo>
                    <a:lnTo>
                      <a:pt x="993639" y="714636"/>
                    </a:lnTo>
                    <a:lnTo>
                      <a:pt x="993639" y="792845"/>
                    </a:lnTo>
                    <a:lnTo>
                      <a:pt x="993867" y="792845"/>
                    </a:lnTo>
                    <a:lnTo>
                      <a:pt x="993867" y="695036"/>
                    </a:lnTo>
                    <a:lnTo>
                      <a:pt x="994096" y="695036"/>
                    </a:lnTo>
                    <a:lnTo>
                      <a:pt x="994096" y="736852"/>
                    </a:lnTo>
                    <a:lnTo>
                      <a:pt x="994324" y="736852"/>
                    </a:lnTo>
                    <a:lnTo>
                      <a:pt x="994324" y="908188"/>
                    </a:lnTo>
                    <a:lnTo>
                      <a:pt x="994553" y="908188"/>
                    </a:lnTo>
                    <a:lnTo>
                      <a:pt x="994553" y="695036"/>
                    </a:lnTo>
                    <a:lnTo>
                      <a:pt x="994782" y="695036"/>
                    </a:lnTo>
                    <a:lnTo>
                      <a:pt x="994782" y="714636"/>
                    </a:lnTo>
                    <a:lnTo>
                      <a:pt x="995010" y="714636"/>
                    </a:lnTo>
                    <a:lnTo>
                      <a:pt x="995010" y="725377"/>
                    </a:lnTo>
                    <a:lnTo>
                      <a:pt x="995239" y="725377"/>
                    </a:lnTo>
                    <a:lnTo>
                      <a:pt x="995239" y="776991"/>
                    </a:lnTo>
                    <a:lnTo>
                      <a:pt x="995467" y="776991"/>
                    </a:lnTo>
                    <a:lnTo>
                      <a:pt x="995467" y="647167"/>
                    </a:lnTo>
                    <a:lnTo>
                      <a:pt x="995696" y="647167"/>
                    </a:lnTo>
                    <a:lnTo>
                      <a:pt x="995696" y="810378"/>
                    </a:lnTo>
                    <a:lnTo>
                      <a:pt x="996153" y="810378"/>
                    </a:lnTo>
                    <a:lnTo>
                      <a:pt x="996153" y="704546"/>
                    </a:lnTo>
                    <a:lnTo>
                      <a:pt x="996382" y="704546"/>
                    </a:lnTo>
                    <a:lnTo>
                      <a:pt x="996382" y="792845"/>
                    </a:lnTo>
                    <a:lnTo>
                      <a:pt x="996610" y="792845"/>
                    </a:lnTo>
                    <a:lnTo>
                      <a:pt x="996610" y="669387"/>
                    </a:lnTo>
                    <a:lnTo>
                      <a:pt x="996852" y="669387"/>
                    </a:lnTo>
                    <a:lnTo>
                      <a:pt x="996852" y="695036"/>
                    </a:lnTo>
                    <a:lnTo>
                      <a:pt x="997068" y="695036"/>
                    </a:lnTo>
                    <a:lnTo>
                      <a:pt x="997068" y="669387"/>
                    </a:lnTo>
                    <a:lnTo>
                      <a:pt x="997296" y="669387"/>
                    </a:lnTo>
                    <a:lnTo>
                      <a:pt x="997296" y="677504"/>
                    </a:lnTo>
                    <a:lnTo>
                      <a:pt x="997538" y="677504"/>
                    </a:lnTo>
                    <a:lnTo>
                      <a:pt x="997538" y="647167"/>
                    </a:lnTo>
                    <a:lnTo>
                      <a:pt x="997753" y="647167"/>
                    </a:lnTo>
                    <a:lnTo>
                      <a:pt x="997753" y="695036"/>
                    </a:lnTo>
                    <a:lnTo>
                      <a:pt x="998211" y="695036"/>
                    </a:lnTo>
                    <a:lnTo>
                      <a:pt x="998211" y="654253"/>
                    </a:lnTo>
                    <a:lnTo>
                      <a:pt x="998452" y="654253"/>
                    </a:lnTo>
                    <a:lnTo>
                      <a:pt x="998452" y="686042"/>
                    </a:lnTo>
                    <a:lnTo>
                      <a:pt x="998681" y="686042"/>
                    </a:lnTo>
                    <a:lnTo>
                      <a:pt x="998681" y="621520"/>
                    </a:lnTo>
                    <a:lnTo>
                      <a:pt x="998909" y="621520"/>
                    </a:lnTo>
                    <a:lnTo>
                      <a:pt x="998909" y="762505"/>
                    </a:lnTo>
                    <a:lnTo>
                      <a:pt x="999138" y="762505"/>
                    </a:lnTo>
                    <a:lnTo>
                      <a:pt x="999138" y="725377"/>
                    </a:lnTo>
                    <a:lnTo>
                      <a:pt x="999366" y="725377"/>
                    </a:lnTo>
                    <a:lnTo>
                      <a:pt x="999366" y="661649"/>
                    </a:lnTo>
                    <a:lnTo>
                      <a:pt x="999595" y="661649"/>
                    </a:lnTo>
                    <a:lnTo>
                      <a:pt x="999595" y="725377"/>
                    </a:lnTo>
                    <a:lnTo>
                      <a:pt x="999824" y="725377"/>
                    </a:lnTo>
                    <a:lnTo>
                      <a:pt x="999824" y="736852"/>
                    </a:lnTo>
                    <a:lnTo>
                      <a:pt x="1000052" y="736852"/>
                    </a:lnTo>
                    <a:lnTo>
                      <a:pt x="1000052" y="654253"/>
                    </a:lnTo>
                    <a:lnTo>
                      <a:pt x="1000281" y="654253"/>
                    </a:lnTo>
                    <a:lnTo>
                      <a:pt x="1000281" y="686042"/>
                    </a:lnTo>
                    <a:lnTo>
                      <a:pt x="1000509" y="686042"/>
                    </a:lnTo>
                    <a:lnTo>
                      <a:pt x="1000509" y="704546"/>
                    </a:lnTo>
                    <a:lnTo>
                      <a:pt x="1000967" y="704546"/>
                    </a:lnTo>
                    <a:lnTo>
                      <a:pt x="1000967" y="686042"/>
                    </a:lnTo>
                    <a:lnTo>
                      <a:pt x="1001195" y="686042"/>
                    </a:lnTo>
                    <a:lnTo>
                      <a:pt x="1001195" y="621520"/>
                    </a:lnTo>
                    <a:lnTo>
                      <a:pt x="1001424" y="621520"/>
                    </a:lnTo>
                    <a:lnTo>
                      <a:pt x="1001424" y="686042"/>
                    </a:lnTo>
                    <a:lnTo>
                      <a:pt x="1001652" y="686042"/>
                    </a:lnTo>
                    <a:lnTo>
                      <a:pt x="1001652" y="714636"/>
                    </a:lnTo>
                    <a:lnTo>
                      <a:pt x="1001881" y="714636"/>
                    </a:lnTo>
                    <a:lnTo>
                      <a:pt x="1001881" y="704546"/>
                    </a:lnTo>
                    <a:lnTo>
                      <a:pt x="1002110" y="704546"/>
                    </a:lnTo>
                    <a:lnTo>
                      <a:pt x="1002110" y="677504"/>
                    </a:lnTo>
                    <a:lnTo>
                      <a:pt x="1002338" y="677504"/>
                    </a:lnTo>
                    <a:lnTo>
                      <a:pt x="1002338" y="792845"/>
                    </a:lnTo>
                    <a:lnTo>
                      <a:pt x="1002567" y="792845"/>
                    </a:lnTo>
                    <a:lnTo>
                      <a:pt x="1002567" y="640372"/>
                    </a:lnTo>
                    <a:lnTo>
                      <a:pt x="1002795" y="640372"/>
                    </a:lnTo>
                    <a:lnTo>
                      <a:pt x="1002795" y="686042"/>
                    </a:lnTo>
                    <a:lnTo>
                      <a:pt x="1003024" y="686042"/>
                    </a:lnTo>
                    <a:lnTo>
                      <a:pt x="1003024" y="654253"/>
                    </a:lnTo>
                    <a:lnTo>
                      <a:pt x="1003253" y="654253"/>
                    </a:lnTo>
                    <a:lnTo>
                      <a:pt x="1003253" y="762505"/>
                    </a:lnTo>
                    <a:lnTo>
                      <a:pt x="1003494" y="762505"/>
                    </a:lnTo>
                    <a:lnTo>
                      <a:pt x="1003494" y="686042"/>
                    </a:lnTo>
                    <a:lnTo>
                      <a:pt x="1003710" y="686042"/>
                    </a:lnTo>
                    <a:lnTo>
                      <a:pt x="1003710" y="695036"/>
                    </a:lnTo>
                    <a:lnTo>
                      <a:pt x="1003951" y="695036"/>
                    </a:lnTo>
                    <a:lnTo>
                      <a:pt x="1003951" y="749185"/>
                    </a:lnTo>
                    <a:lnTo>
                      <a:pt x="1004167" y="749185"/>
                    </a:lnTo>
                    <a:lnTo>
                      <a:pt x="1004167" y="704546"/>
                    </a:lnTo>
                    <a:lnTo>
                      <a:pt x="1004396" y="704546"/>
                    </a:lnTo>
                    <a:lnTo>
                      <a:pt x="1004396" y="714636"/>
                    </a:lnTo>
                    <a:lnTo>
                      <a:pt x="1004624" y="714636"/>
                    </a:lnTo>
                    <a:lnTo>
                      <a:pt x="1004624" y="621520"/>
                    </a:lnTo>
                    <a:lnTo>
                      <a:pt x="1004853" y="621520"/>
                    </a:lnTo>
                    <a:lnTo>
                      <a:pt x="1004853" y="669387"/>
                    </a:lnTo>
                    <a:lnTo>
                      <a:pt x="1005551" y="669387"/>
                    </a:lnTo>
                    <a:lnTo>
                      <a:pt x="1005551" y="704546"/>
                    </a:lnTo>
                    <a:lnTo>
                      <a:pt x="1005780" y="704546"/>
                    </a:lnTo>
                    <a:lnTo>
                      <a:pt x="1005780" y="669387"/>
                    </a:lnTo>
                    <a:lnTo>
                      <a:pt x="1006008" y="669387"/>
                    </a:lnTo>
                    <a:lnTo>
                      <a:pt x="1006008" y="647167"/>
                    </a:lnTo>
                    <a:lnTo>
                      <a:pt x="1006237" y="647167"/>
                    </a:lnTo>
                    <a:lnTo>
                      <a:pt x="1006237" y="669387"/>
                    </a:lnTo>
                    <a:lnTo>
                      <a:pt x="1006466" y="669387"/>
                    </a:lnTo>
                    <a:lnTo>
                      <a:pt x="1006466" y="640372"/>
                    </a:lnTo>
                    <a:lnTo>
                      <a:pt x="1006694" y="640372"/>
                    </a:lnTo>
                    <a:lnTo>
                      <a:pt x="1006694" y="686042"/>
                    </a:lnTo>
                    <a:lnTo>
                      <a:pt x="1006923" y="686042"/>
                    </a:lnTo>
                    <a:lnTo>
                      <a:pt x="1006923" y="749185"/>
                    </a:lnTo>
                    <a:lnTo>
                      <a:pt x="1007139" y="749185"/>
                    </a:lnTo>
                    <a:lnTo>
                      <a:pt x="1007139" y="661649"/>
                    </a:lnTo>
                    <a:lnTo>
                      <a:pt x="1007380" y="661649"/>
                    </a:lnTo>
                    <a:lnTo>
                      <a:pt x="1007380" y="669387"/>
                    </a:lnTo>
                    <a:lnTo>
                      <a:pt x="1007609" y="669387"/>
                    </a:lnTo>
                    <a:lnTo>
                      <a:pt x="1007609" y="704546"/>
                    </a:lnTo>
                    <a:lnTo>
                      <a:pt x="1007837" y="704546"/>
                    </a:lnTo>
                    <a:lnTo>
                      <a:pt x="1007837" y="762505"/>
                    </a:lnTo>
                    <a:lnTo>
                      <a:pt x="1008066" y="762505"/>
                    </a:lnTo>
                    <a:lnTo>
                      <a:pt x="1008066" y="686042"/>
                    </a:lnTo>
                    <a:lnTo>
                      <a:pt x="1008294" y="686042"/>
                    </a:lnTo>
                    <a:lnTo>
                      <a:pt x="1008294" y="677504"/>
                    </a:lnTo>
                    <a:lnTo>
                      <a:pt x="1008523" y="677504"/>
                    </a:lnTo>
                    <a:lnTo>
                      <a:pt x="1008523" y="695036"/>
                    </a:lnTo>
                    <a:lnTo>
                      <a:pt x="1008752" y="695036"/>
                    </a:lnTo>
                    <a:lnTo>
                      <a:pt x="1008752" y="736852"/>
                    </a:lnTo>
                    <a:lnTo>
                      <a:pt x="1009209" y="736852"/>
                    </a:lnTo>
                    <a:lnTo>
                      <a:pt x="1009209" y="749185"/>
                    </a:lnTo>
                    <a:lnTo>
                      <a:pt x="1009437" y="749185"/>
                    </a:lnTo>
                    <a:lnTo>
                      <a:pt x="1009437" y="736852"/>
                    </a:lnTo>
                    <a:lnTo>
                      <a:pt x="1009666" y="736852"/>
                    </a:lnTo>
                    <a:lnTo>
                      <a:pt x="1009666" y="762505"/>
                    </a:lnTo>
                    <a:lnTo>
                      <a:pt x="1009895" y="762505"/>
                    </a:lnTo>
                    <a:lnTo>
                      <a:pt x="1009895" y="677504"/>
                    </a:lnTo>
                    <a:lnTo>
                      <a:pt x="1010123" y="677504"/>
                    </a:lnTo>
                    <a:lnTo>
                      <a:pt x="1010123" y="725377"/>
                    </a:lnTo>
                    <a:lnTo>
                      <a:pt x="1010352" y="725377"/>
                    </a:lnTo>
                    <a:lnTo>
                      <a:pt x="1010352" y="704546"/>
                    </a:lnTo>
                    <a:lnTo>
                      <a:pt x="1010580" y="704546"/>
                    </a:lnTo>
                    <a:lnTo>
                      <a:pt x="1010580" y="762505"/>
                    </a:lnTo>
                    <a:lnTo>
                      <a:pt x="1010809" y="762505"/>
                    </a:lnTo>
                    <a:lnTo>
                      <a:pt x="1010809" y="749185"/>
                    </a:lnTo>
                    <a:lnTo>
                      <a:pt x="1011038" y="749185"/>
                    </a:lnTo>
                    <a:lnTo>
                      <a:pt x="1011038" y="695036"/>
                    </a:lnTo>
                    <a:lnTo>
                      <a:pt x="1011266" y="695036"/>
                    </a:lnTo>
                    <a:lnTo>
                      <a:pt x="1011266" y="669387"/>
                    </a:lnTo>
                    <a:lnTo>
                      <a:pt x="1011495" y="669387"/>
                    </a:lnTo>
                    <a:lnTo>
                      <a:pt x="1011495" y="686042"/>
                    </a:lnTo>
                    <a:lnTo>
                      <a:pt x="1011723" y="686042"/>
                    </a:lnTo>
                    <a:lnTo>
                      <a:pt x="1011723" y="736852"/>
                    </a:lnTo>
                    <a:lnTo>
                      <a:pt x="1011965" y="736852"/>
                    </a:lnTo>
                    <a:lnTo>
                      <a:pt x="1011965" y="695036"/>
                    </a:lnTo>
                    <a:lnTo>
                      <a:pt x="1012181" y="695036"/>
                    </a:lnTo>
                    <a:lnTo>
                      <a:pt x="1012181" y="669387"/>
                    </a:lnTo>
                    <a:lnTo>
                      <a:pt x="1012422" y="669387"/>
                    </a:lnTo>
                    <a:lnTo>
                      <a:pt x="1012422" y="695036"/>
                    </a:lnTo>
                    <a:lnTo>
                      <a:pt x="1012638" y="695036"/>
                    </a:lnTo>
                    <a:lnTo>
                      <a:pt x="1012638" y="749185"/>
                    </a:lnTo>
                    <a:lnTo>
                      <a:pt x="1012879" y="749185"/>
                    </a:lnTo>
                    <a:lnTo>
                      <a:pt x="1012879" y="704546"/>
                    </a:lnTo>
                    <a:lnTo>
                      <a:pt x="1013108" y="704546"/>
                    </a:lnTo>
                    <a:lnTo>
                      <a:pt x="1013108" y="695036"/>
                    </a:lnTo>
                    <a:lnTo>
                      <a:pt x="1013336" y="695036"/>
                    </a:lnTo>
                    <a:lnTo>
                      <a:pt x="1013336" y="736852"/>
                    </a:lnTo>
                    <a:lnTo>
                      <a:pt x="1013565" y="736852"/>
                    </a:lnTo>
                    <a:lnTo>
                      <a:pt x="1013565" y="749185"/>
                    </a:lnTo>
                    <a:lnTo>
                      <a:pt x="1013794" y="749185"/>
                    </a:lnTo>
                    <a:lnTo>
                      <a:pt x="1013794" y="647167"/>
                    </a:lnTo>
                    <a:lnTo>
                      <a:pt x="1014022" y="647167"/>
                    </a:lnTo>
                    <a:lnTo>
                      <a:pt x="1014022" y="695036"/>
                    </a:lnTo>
                    <a:lnTo>
                      <a:pt x="1014251" y="695036"/>
                    </a:lnTo>
                    <a:lnTo>
                      <a:pt x="1014251" y="776991"/>
                    </a:lnTo>
                    <a:lnTo>
                      <a:pt x="1014479" y="776991"/>
                    </a:lnTo>
                    <a:lnTo>
                      <a:pt x="1014479" y="633853"/>
                    </a:lnTo>
                    <a:lnTo>
                      <a:pt x="1014708" y="633853"/>
                    </a:lnTo>
                    <a:lnTo>
                      <a:pt x="1014708" y="686042"/>
                    </a:lnTo>
                    <a:lnTo>
                      <a:pt x="1014937" y="686042"/>
                    </a:lnTo>
                    <a:lnTo>
                      <a:pt x="1014937" y="736852"/>
                    </a:lnTo>
                    <a:lnTo>
                      <a:pt x="1015165" y="736852"/>
                    </a:lnTo>
                    <a:lnTo>
                      <a:pt x="1015165" y="725377"/>
                    </a:lnTo>
                    <a:lnTo>
                      <a:pt x="1015394" y="725377"/>
                    </a:lnTo>
                    <a:lnTo>
                      <a:pt x="1015394" y="686042"/>
                    </a:lnTo>
                    <a:lnTo>
                      <a:pt x="1015622" y="686042"/>
                    </a:lnTo>
                    <a:lnTo>
                      <a:pt x="1015622" y="704546"/>
                    </a:lnTo>
                    <a:lnTo>
                      <a:pt x="1015851" y="704546"/>
                    </a:lnTo>
                    <a:lnTo>
                      <a:pt x="1015851" y="736852"/>
                    </a:lnTo>
                    <a:lnTo>
                      <a:pt x="1016080" y="736852"/>
                    </a:lnTo>
                    <a:lnTo>
                      <a:pt x="1016080" y="661649"/>
                    </a:lnTo>
                    <a:lnTo>
                      <a:pt x="1016308" y="661649"/>
                    </a:lnTo>
                    <a:lnTo>
                      <a:pt x="1016308" y="695036"/>
                    </a:lnTo>
                    <a:lnTo>
                      <a:pt x="1016765" y="695036"/>
                    </a:lnTo>
                    <a:lnTo>
                      <a:pt x="1016765" y="669387"/>
                    </a:lnTo>
                    <a:lnTo>
                      <a:pt x="1016994" y="669387"/>
                    </a:lnTo>
                    <a:lnTo>
                      <a:pt x="1016994" y="604578"/>
                    </a:lnTo>
                    <a:lnTo>
                      <a:pt x="1017223" y="604578"/>
                    </a:lnTo>
                    <a:lnTo>
                      <a:pt x="1017223" y="725377"/>
                    </a:lnTo>
                    <a:lnTo>
                      <a:pt x="1017464" y="725377"/>
                    </a:lnTo>
                    <a:lnTo>
                      <a:pt x="1017464" y="762505"/>
                    </a:lnTo>
                    <a:lnTo>
                      <a:pt x="1017680" y="762505"/>
                    </a:lnTo>
                    <a:lnTo>
                      <a:pt x="1017680" y="852194"/>
                    </a:lnTo>
                    <a:lnTo>
                      <a:pt x="1017921" y="852194"/>
                    </a:lnTo>
                    <a:lnTo>
                      <a:pt x="1017921" y="749185"/>
                    </a:lnTo>
                    <a:lnTo>
                      <a:pt x="1018137" y="749185"/>
                    </a:lnTo>
                    <a:lnTo>
                      <a:pt x="1018137" y="661649"/>
                    </a:lnTo>
                    <a:lnTo>
                      <a:pt x="1018366" y="661649"/>
                    </a:lnTo>
                    <a:lnTo>
                      <a:pt x="1018366" y="704546"/>
                    </a:lnTo>
                    <a:lnTo>
                      <a:pt x="1018594" y="704546"/>
                    </a:lnTo>
                    <a:lnTo>
                      <a:pt x="1018594" y="714636"/>
                    </a:lnTo>
                    <a:lnTo>
                      <a:pt x="1018823" y="714636"/>
                    </a:lnTo>
                    <a:lnTo>
                      <a:pt x="1018823" y="661649"/>
                    </a:lnTo>
                    <a:lnTo>
                      <a:pt x="1019064" y="661649"/>
                    </a:lnTo>
                    <a:lnTo>
                      <a:pt x="1019064" y="762505"/>
                    </a:lnTo>
                    <a:lnTo>
                      <a:pt x="1019280" y="762505"/>
                    </a:lnTo>
                    <a:lnTo>
                      <a:pt x="1019280" y="661649"/>
                    </a:lnTo>
                    <a:lnTo>
                      <a:pt x="1019521" y="661649"/>
                    </a:lnTo>
                    <a:lnTo>
                      <a:pt x="1019521" y="725377"/>
                    </a:lnTo>
                    <a:lnTo>
                      <a:pt x="1019750" y="725377"/>
                    </a:lnTo>
                    <a:lnTo>
                      <a:pt x="1019750" y="677504"/>
                    </a:lnTo>
                    <a:lnTo>
                      <a:pt x="1019978" y="677504"/>
                    </a:lnTo>
                    <a:lnTo>
                      <a:pt x="1019978" y="714636"/>
                    </a:lnTo>
                    <a:lnTo>
                      <a:pt x="1020207" y="714636"/>
                    </a:lnTo>
                    <a:lnTo>
                      <a:pt x="1020207" y="661649"/>
                    </a:lnTo>
                    <a:lnTo>
                      <a:pt x="1020436" y="661649"/>
                    </a:lnTo>
                    <a:lnTo>
                      <a:pt x="1020436" y="810378"/>
                    </a:lnTo>
                    <a:lnTo>
                      <a:pt x="1020664" y="810378"/>
                    </a:lnTo>
                    <a:lnTo>
                      <a:pt x="1020664" y="749185"/>
                    </a:lnTo>
                    <a:lnTo>
                      <a:pt x="1020893" y="749185"/>
                    </a:lnTo>
                    <a:lnTo>
                      <a:pt x="1020893" y="677504"/>
                    </a:lnTo>
                    <a:lnTo>
                      <a:pt x="1021109" y="677504"/>
                    </a:lnTo>
                    <a:lnTo>
                      <a:pt x="1021109" y="633853"/>
                    </a:lnTo>
                    <a:lnTo>
                      <a:pt x="1021350" y="633853"/>
                    </a:lnTo>
                    <a:lnTo>
                      <a:pt x="1021350" y="661649"/>
                    </a:lnTo>
                    <a:lnTo>
                      <a:pt x="1021566" y="661649"/>
                    </a:lnTo>
                    <a:lnTo>
                      <a:pt x="1021566" y="695036"/>
                    </a:lnTo>
                    <a:lnTo>
                      <a:pt x="1021807" y="695036"/>
                    </a:lnTo>
                    <a:lnTo>
                      <a:pt x="1021807" y="677504"/>
                    </a:lnTo>
                    <a:lnTo>
                      <a:pt x="1022036" y="677504"/>
                    </a:lnTo>
                    <a:lnTo>
                      <a:pt x="1022036" y="714636"/>
                    </a:lnTo>
                    <a:lnTo>
                      <a:pt x="1022264" y="714636"/>
                    </a:lnTo>
                    <a:lnTo>
                      <a:pt x="1022264" y="661649"/>
                    </a:lnTo>
                    <a:lnTo>
                      <a:pt x="1022493" y="661649"/>
                    </a:lnTo>
                    <a:lnTo>
                      <a:pt x="1022493" y="677504"/>
                    </a:lnTo>
                    <a:lnTo>
                      <a:pt x="1022722" y="677504"/>
                    </a:lnTo>
                    <a:lnTo>
                      <a:pt x="1022722" y="695036"/>
                    </a:lnTo>
                    <a:lnTo>
                      <a:pt x="1022950" y="695036"/>
                    </a:lnTo>
                    <a:lnTo>
                      <a:pt x="1022950" y="669387"/>
                    </a:lnTo>
                    <a:lnTo>
                      <a:pt x="1023179" y="669387"/>
                    </a:lnTo>
                    <a:lnTo>
                      <a:pt x="1023179" y="677504"/>
                    </a:lnTo>
                    <a:lnTo>
                      <a:pt x="1023407" y="677504"/>
                    </a:lnTo>
                    <a:lnTo>
                      <a:pt x="1023407" y="945320"/>
                    </a:lnTo>
                    <a:lnTo>
                      <a:pt x="1023636" y="945320"/>
                    </a:lnTo>
                    <a:lnTo>
                      <a:pt x="1023636" y="725377"/>
                    </a:lnTo>
                    <a:lnTo>
                      <a:pt x="1023865" y="725377"/>
                    </a:lnTo>
                    <a:lnTo>
                      <a:pt x="1023865" y="654253"/>
                    </a:lnTo>
                    <a:lnTo>
                      <a:pt x="1024093" y="654253"/>
                    </a:lnTo>
                    <a:lnTo>
                      <a:pt x="1024093" y="661649"/>
                    </a:lnTo>
                    <a:lnTo>
                      <a:pt x="1024322" y="661649"/>
                    </a:lnTo>
                    <a:lnTo>
                      <a:pt x="1024322" y="677504"/>
                    </a:lnTo>
                    <a:lnTo>
                      <a:pt x="1024550" y="677504"/>
                    </a:lnTo>
                    <a:lnTo>
                      <a:pt x="1024550" y="776991"/>
                    </a:lnTo>
                    <a:lnTo>
                      <a:pt x="1024779" y="776991"/>
                    </a:lnTo>
                    <a:lnTo>
                      <a:pt x="1024779" y="661649"/>
                    </a:lnTo>
                    <a:lnTo>
                      <a:pt x="1025236" y="661649"/>
                    </a:lnTo>
                    <a:lnTo>
                      <a:pt x="1025236" y="704546"/>
                    </a:lnTo>
                    <a:lnTo>
                      <a:pt x="1025465" y="704546"/>
                    </a:lnTo>
                    <a:lnTo>
                      <a:pt x="1025465" y="714636"/>
                    </a:lnTo>
                    <a:lnTo>
                      <a:pt x="1025693" y="714636"/>
                    </a:lnTo>
                    <a:lnTo>
                      <a:pt x="1025693" y="695036"/>
                    </a:lnTo>
                    <a:lnTo>
                      <a:pt x="1025922" y="695036"/>
                    </a:lnTo>
                    <a:lnTo>
                      <a:pt x="1025922" y="677504"/>
                    </a:lnTo>
                    <a:lnTo>
                      <a:pt x="1026151" y="677504"/>
                    </a:lnTo>
                    <a:lnTo>
                      <a:pt x="1026151" y="661649"/>
                    </a:lnTo>
                    <a:lnTo>
                      <a:pt x="1026392" y="661649"/>
                    </a:lnTo>
                    <a:lnTo>
                      <a:pt x="1026392" y="677504"/>
                    </a:lnTo>
                    <a:lnTo>
                      <a:pt x="1026608" y="677504"/>
                    </a:lnTo>
                    <a:lnTo>
                      <a:pt x="1026608" y="669387"/>
                    </a:lnTo>
                    <a:lnTo>
                      <a:pt x="1026849" y="669387"/>
                    </a:lnTo>
                    <a:lnTo>
                      <a:pt x="1026849" y="610035"/>
                    </a:lnTo>
                    <a:lnTo>
                      <a:pt x="1027065" y="610035"/>
                    </a:lnTo>
                    <a:lnTo>
                      <a:pt x="1027065" y="677504"/>
                    </a:lnTo>
                    <a:lnTo>
                      <a:pt x="1027306" y="677504"/>
                    </a:lnTo>
                    <a:lnTo>
                      <a:pt x="1027306" y="704546"/>
                    </a:lnTo>
                    <a:lnTo>
                      <a:pt x="1027535" y="704546"/>
                    </a:lnTo>
                    <a:lnTo>
                      <a:pt x="1027535" y="627567"/>
                    </a:lnTo>
                    <a:lnTo>
                      <a:pt x="1027764" y="627567"/>
                    </a:lnTo>
                    <a:lnTo>
                      <a:pt x="1027764" y="669387"/>
                    </a:lnTo>
                    <a:lnTo>
                      <a:pt x="1027992" y="669387"/>
                    </a:lnTo>
                    <a:lnTo>
                      <a:pt x="1027992" y="704546"/>
                    </a:lnTo>
                    <a:lnTo>
                      <a:pt x="1028449" y="704546"/>
                    </a:lnTo>
                    <a:lnTo>
                      <a:pt x="1028449" y="695036"/>
                    </a:lnTo>
                    <a:lnTo>
                      <a:pt x="1028678" y="695036"/>
                    </a:lnTo>
                    <a:lnTo>
                      <a:pt x="1028678" y="589215"/>
                    </a:lnTo>
                    <a:lnTo>
                      <a:pt x="1028907" y="589215"/>
                    </a:lnTo>
                    <a:lnTo>
                      <a:pt x="1028907" y="714636"/>
                    </a:lnTo>
                    <a:lnTo>
                      <a:pt x="1029135" y="714636"/>
                    </a:lnTo>
                    <a:lnTo>
                      <a:pt x="1029135" y="633853"/>
                    </a:lnTo>
                    <a:lnTo>
                      <a:pt x="1029364" y="633853"/>
                    </a:lnTo>
                    <a:lnTo>
                      <a:pt x="1029364" y="669387"/>
                    </a:lnTo>
                    <a:lnTo>
                      <a:pt x="1029592" y="669387"/>
                    </a:lnTo>
                    <a:lnTo>
                      <a:pt x="1029592" y="695036"/>
                    </a:lnTo>
                    <a:lnTo>
                      <a:pt x="1030050" y="695036"/>
                    </a:lnTo>
                    <a:lnTo>
                      <a:pt x="1030050" y="749185"/>
                    </a:lnTo>
                    <a:lnTo>
                      <a:pt x="1030278" y="749185"/>
                    </a:lnTo>
                    <a:lnTo>
                      <a:pt x="1030278" y="677504"/>
                    </a:lnTo>
                    <a:lnTo>
                      <a:pt x="1030507" y="677504"/>
                    </a:lnTo>
                    <a:lnTo>
                      <a:pt x="1030507" y="633853"/>
                    </a:lnTo>
                    <a:lnTo>
                      <a:pt x="1030735" y="633853"/>
                    </a:lnTo>
                    <a:lnTo>
                      <a:pt x="1030735" y="686042"/>
                    </a:lnTo>
                    <a:lnTo>
                      <a:pt x="1030964" y="686042"/>
                    </a:lnTo>
                    <a:lnTo>
                      <a:pt x="1030964" y="661649"/>
                    </a:lnTo>
                    <a:lnTo>
                      <a:pt x="1031193" y="661649"/>
                    </a:lnTo>
                    <a:lnTo>
                      <a:pt x="1031193" y="647167"/>
                    </a:lnTo>
                    <a:lnTo>
                      <a:pt x="1031421" y="647167"/>
                    </a:lnTo>
                    <a:lnTo>
                      <a:pt x="1031421" y="633853"/>
                    </a:lnTo>
                    <a:lnTo>
                      <a:pt x="1031650" y="633853"/>
                    </a:lnTo>
                    <a:lnTo>
                      <a:pt x="1031650" y="599295"/>
                    </a:lnTo>
                    <a:lnTo>
                      <a:pt x="1031891" y="599295"/>
                    </a:lnTo>
                    <a:lnTo>
                      <a:pt x="1031891" y="654253"/>
                    </a:lnTo>
                    <a:lnTo>
                      <a:pt x="1032107" y="654253"/>
                    </a:lnTo>
                    <a:lnTo>
                      <a:pt x="1032107" y="669387"/>
                    </a:lnTo>
                    <a:lnTo>
                      <a:pt x="1032336" y="669387"/>
                    </a:lnTo>
                    <a:lnTo>
                      <a:pt x="1032336" y="647167"/>
                    </a:lnTo>
                    <a:lnTo>
                      <a:pt x="1032564" y="647167"/>
                    </a:lnTo>
                    <a:lnTo>
                      <a:pt x="1032564" y="640372"/>
                    </a:lnTo>
                    <a:lnTo>
                      <a:pt x="1032793" y="640372"/>
                    </a:lnTo>
                    <a:lnTo>
                      <a:pt x="1032793" y="669387"/>
                    </a:lnTo>
                    <a:lnTo>
                      <a:pt x="1033034" y="669387"/>
                    </a:lnTo>
                    <a:lnTo>
                      <a:pt x="1033034" y="604578"/>
                    </a:lnTo>
                    <a:lnTo>
                      <a:pt x="1033250" y="604578"/>
                    </a:lnTo>
                    <a:lnTo>
                      <a:pt x="1033250" y="661649"/>
                    </a:lnTo>
                    <a:lnTo>
                      <a:pt x="1033491" y="661649"/>
                    </a:lnTo>
                    <a:lnTo>
                      <a:pt x="1033491" y="654253"/>
                    </a:lnTo>
                    <a:lnTo>
                      <a:pt x="1033707" y="654253"/>
                    </a:lnTo>
                    <a:lnTo>
                      <a:pt x="1033707" y="677504"/>
                    </a:lnTo>
                    <a:lnTo>
                      <a:pt x="1033948" y="677504"/>
                    </a:lnTo>
                    <a:lnTo>
                      <a:pt x="1033948" y="604578"/>
                    </a:lnTo>
                    <a:lnTo>
                      <a:pt x="1034177" y="604578"/>
                    </a:lnTo>
                    <a:lnTo>
                      <a:pt x="1034177" y="677504"/>
                    </a:lnTo>
                    <a:lnTo>
                      <a:pt x="1034406" y="677504"/>
                    </a:lnTo>
                    <a:lnTo>
                      <a:pt x="1034406" y="669387"/>
                    </a:lnTo>
                    <a:lnTo>
                      <a:pt x="1034634" y="669387"/>
                    </a:lnTo>
                    <a:lnTo>
                      <a:pt x="1034634" y="633853"/>
                    </a:lnTo>
                    <a:lnTo>
                      <a:pt x="1034863" y="633853"/>
                    </a:lnTo>
                    <a:lnTo>
                      <a:pt x="1034863" y="640372"/>
                    </a:lnTo>
                    <a:lnTo>
                      <a:pt x="1035079" y="640372"/>
                    </a:lnTo>
                    <a:lnTo>
                      <a:pt x="1035079" y="749185"/>
                    </a:lnTo>
                    <a:lnTo>
                      <a:pt x="1035320" y="749185"/>
                    </a:lnTo>
                    <a:lnTo>
                      <a:pt x="1035320" y="677504"/>
                    </a:lnTo>
                    <a:lnTo>
                      <a:pt x="1035549" y="677504"/>
                    </a:lnTo>
                    <a:lnTo>
                      <a:pt x="1035549" y="627567"/>
                    </a:lnTo>
                    <a:lnTo>
                      <a:pt x="1035777" y="627567"/>
                    </a:lnTo>
                    <a:lnTo>
                      <a:pt x="1035777" y="704546"/>
                    </a:lnTo>
                    <a:lnTo>
                      <a:pt x="1036006" y="704546"/>
                    </a:lnTo>
                    <a:lnTo>
                      <a:pt x="1036006" y="725377"/>
                    </a:lnTo>
                    <a:lnTo>
                      <a:pt x="1036234" y="725377"/>
                    </a:lnTo>
                    <a:lnTo>
                      <a:pt x="1036234" y="647167"/>
                    </a:lnTo>
                    <a:lnTo>
                      <a:pt x="1036463" y="647167"/>
                    </a:lnTo>
                    <a:lnTo>
                      <a:pt x="1036463" y="627567"/>
                    </a:lnTo>
                    <a:lnTo>
                      <a:pt x="1036692" y="627567"/>
                    </a:lnTo>
                    <a:lnTo>
                      <a:pt x="1036692" y="669387"/>
                    </a:lnTo>
                    <a:lnTo>
                      <a:pt x="1036920" y="669387"/>
                    </a:lnTo>
                    <a:lnTo>
                      <a:pt x="1036920" y="640372"/>
                    </a:lnTo>
                    <a:lnTo>
                      <a:pt x="1037149" y="640372"/>
                    </a:lnTo>
                    <a:lnTo>
                      <a:pt x="1037149" y="610035"/>
                    </a:lnTo>
                    <a:lnTo>
                      <a:pt x="1037377" y="610035"/>
                    </a:lnTo>
                    <a:lnTo>
                      <a:pt x="1037377" y="640372"/>
                    </a:lnTo>
                    <a:lnTo>
                      <a:pt x="1037606" y="640372"/>
                    </a:lnTo>
                    <a:lnTo>
                      <a:pt x="1037606" y="584387"/>
                    </a:lnTo>
                    <a:lnTo>
                      <a:pt x="1037835" y="584387"/>
                    </a:lnTo>
                    <a:lnTo>
                      <a:pt x="1037835" y="686042"/>
                    </a:lnTo>
                    <a:lnTo>
                      <a:pt x="1038292" y="686042"/>
                    </a:lnTo>
                    <a:lnTo>
                      <a:pt x="1038292" y="615676"/>
                    </a:lnTo>
                    <a:lnTo>
                      <a:pt x="1038533" y="615676"/>
                    </a:lnTo>
                    <a:lnTo>
                      <a:pt x="1038533" y="661649"/>
                    </a:lnTo>
                    <a:lnTo>
                      <a:pt x="1038749" y="661649"/>
                    </a:lnTo>
                    <a:lnTo>
                      <a:pt x="1038749" y="610035"/>
                    </a:lnTo>
                    <a:lnTo>
                      <a:pt x="1038978" y="610035"/>
                    </a:lnTo>
                    <a:lnTo>
                      <a:pt x="1038978" y="627567"/>
                    </a:lnTo>
                    <a:lnTo>
                      <a:pt x="1039206" y="627567"/>
                    </a:lnTo>
                    <a:lnTo>
                      <a:pt x="1039206" y="647167"/>
                    </a:lnTo>
                    <a:lnTo>
                      <a:pt x="1039435" y="647167"/>
                    </a:lnTo>
                    <a:lnTo>
                      <a:pt x="1039435" y="615676"/>
                    </a:lnTo>
                    <a:lnTo>
                      <a:pt x="1039663" y="615676"/>
                    </a:lnTo>
                    <a:lnTo>
                      <a:pt x="1039663" y="579694"/>
                    </a:lnTo>
                    <a:lnTo>
                      <a:pt x="1039892" y="579694"/>
                    </a:lnTo>
                    <a:lnTo>
                      <a:pt x="1039892" y="621520"/>
                    </a:lnTo>
                    <a:lnTo>
                      <a:pt x="1040121" y="621520"/>
                    </a:lnTo>
                    <a:lnTo>
                      <a:pt x="1040121" y="599295"/>
                    </a:lnTo>
                    <a:lnTo>
                      <a:pt x="1040349" y="599295"/>
                    </a:lnTo>
                    <a:lnTo>
                      <a:pt x="1040349" y="610035"/>
                    </a:lnTo>
                    <a:lnTo>
                      <a:pt x="1040578" y="610035"/>
                    </a:lnTo>
                    <a:lnTo>
                      <a:pt x="1040578" y="615676"/>
                    </a:lnTo>
                    <a:lnTo>
                      <a:pt x="1040819" y="615676"/>
                    </a:lnTo>
                    <a:lnTo>
                      <a:pt x="1040819" y="570699"/>
                    </a:lnTo>
                    <a:lnTo>
                      <a:pt x="1041035" y="570699"/>
                    </a:lnTo>
                    <a:lnTo>
                      <a:pt x="1041035" y="594180"/>
                    </a:lnTo>
                    <a:lnTo>
                      <a:pt x="1041505" y="594180"/>
                    </a:lnTo>
                    <a:lnTo>
                      <a:pt x="1041505" y="640372"/>
                    </a:lnTo>
                    <a:lnTo>
                      <a:pt x="1041734" y="640372"/>
                    </a:lnTo>
                    <a:lnTo>
                      <a:pt x="1041734" y="584387"/>
                    </a:lnTo>
                    <a:lnTo>
                      <a:pt x="1041962" y="584387"/>
                    </a:lnTo>
                    <a:lnTo>
                      <a:pt x="1041962" y="615676"/>
                    </a:lnTo>
                    <a:lnTo>
                      <a:pt x="1042178" y="615676"/>
                    </a:lnTo>
                    <a:lnTo>
                      <a:pt x="1042178" y="566379"/>
                    </a:lnTo>
                    <a:lnTo>
                      <a:pt x="1042419" y="566379"/>
                    </a:lnTo>
                    <a:lnTo>
                      <a:pt x="1042419" y="610035"/>
                    </a:lnTo>
                    <a:lnTo>
                      <a:pt x="1042648" y="610035"/>
                    </a:lnTo>
                    <a:lnTo>
                      <a:pt x="1042648" y="640372"/>
                    </a:lnTo>
                    <a:lnTo>
                      <a:pt x="1042877" y="640372"/>
                    </a:lnTo>
                    <a:lnTo>
                      <a:pt x="1042877" y="554046"/>
                    </a:lnTo>
                    <a:lnTo>
                      <a:pt x="1043105" y="554046"/>
                    </a:lnTo>
                    <a:lnTo>
                      <a:pt x="1043105" y="627567"/>
                    </a:lnTo>
                    <a:lnTo>
                      <a:pt x="1043334" y="627567"/>
                    </a:lnTo>
                    <a:lnTo>
                      <a:pt x="1043334" y="610035"/>
                    </a:lnTo>
                    <a:lnTo>
                      <a:pt x="1043562" y="610035"/>
                    </a:lnTo>
                    <a:lnTo>
                      <a:pt x="1043562" y="562162"/>
                    </a:lnTo>
                    <a:lnTo>
                      <a:pt x="1043791" y="562162"/>
                    </a:lnTo>
                    <a:lnTo>
                      <a:pt x="1043791" y="566379"/>
                    </a:lnTo>
                    <a:lnTo>
                      <a:pt x="1044020" y="566379"/>
                    </a:lnTo>
                    <a:lnTo>
                      <a:pt x="1044020" y="615676"/>
                    </a:lnTo>
                    <a:lnTo>
                      <a:pt x="1044248" y="615676"/>
                    </a:lnTo>
                    <a:lnTo>
                      <a:pt x="1044248" y="621520"/>
                    </a:lnTo>
                    <a:lnTo>
                      <a:pt x="1044477" y="621520"/>
                    </a:lnTo>
                    <a:lnTo>
                      <a:pt x="1044477" y="562162"/>
                    </a:lnTo>
                    <a:lnTo>
                      <a:pt x="1044705" y="562162"/>
                    </a:lnTo>
                    <a:lnTo>
                      <a:pt x="1044705" y="610035"/>
                    </a:lnTo>
                    <a:lnTo>
                      <a:pt x="1044934" y="610035"/>
                    </a:lnTo>
                    <a:lnTo>
                      <a:pt x="1044934" y="528393"/>
                    </a:lnTo>
                    <a:lnTo>
                      <a:pt x="1045163" y="528393"/>
                    </a:lnTo>
                    <a:lnTo>
                      <a:pt x="1045163" y="542571"/>
                    </a:lnTo>
                    <a:lnTo>
                      <a:pt x="1045391" y="542571"/>
                    </a:lnTo>
                    <a:lnTo>
                      <a:pt x="1045391" y="604578"/>
                    </a:lnTo>
                    <a:lnTo>
                      <a:pt x="1045620" y="604578"/>
                    </a:lnTo>
                    <a:lnTo>
                      <a:pt x="1045620" y="599295"/>
                    </a:lnTo>
                    <a:lnTo>
                      <a:pt x="1045848" y="599295"/>
                    </a:lnTo>
                    <a:lnTo>
                      <a:pt x="1045848" y="566379"/>
                    </a:lnTo>
                    <a:lnTo>
                      <a:pt x="1046077" y="566379"/>
                    </a:lnTo>
                    <a:lnTo>
                      <a:pt x="1046077" y="589215"/>
                    </a:lnTo>
                    <a:lnTo>
                      <a:pt x="1046306" y="589215"/>
                    </a:lnTo>
                    <a:lnTo>
                      <a:pt x="1046306" y="550132"/>
                    </a:lnTo>
                    <a:lnTo>
                      <a:pt x="1046534" y="550132"/>
                    </a:lnTo>
                    <a:lnTo>
                      <a:pt x="1046534" y="562162"/>
                    </a:lnTo>
                    <a:lnTo>
                      <a:pt x="1046763" y="562162"/>
                    </a:lnTo>
                    <a:lnTo>
                      <a:pt x="1046763" y="546307"/>
                    </a:lnTo>
                    <a:lnTo>
                      <a:pt x="1047004" y="546307"/>
                    </a:lnTo>
                    <a:lnTo>
                      <a:pt x="1047004" y="521741"/>
                    </a:lnTo>
                    <a:lnTo>
                      <a:pt x="1047220" y="521741"/>
                    </a:lnTo>
                    <a:lnTo>
                      <a:pt x="1047220" y="570699"/>
                    </a:lnTo>
                    <a:lnTo>
                      <a:pt x="1047461" y="570699"/>
                    </a:lnTo>
                    <a:lnTo>
                      <a:pt x="1047461" y="550132"/>
                    </a:lnTo>
                    <a:lnTo>
                      <a:pt x="1047677" y="550132"/>
                    </a:lnTo>
                    <a:lnTo>
                      <a:pt x="1047677" y="528393"/>
                    </a:lnTo>
                    <a:lnTo>
                      <a:pt x="1047918" y="528393"/>
                    </a:lnTo>
                    <a:lnTo>
                      <a:pt x="1047918" y="584387"/>
                    </a:lnTo>
                    <a:lnTo>
                      <a:pt x="1048376" y="584387"/>
                    </a:lnTo>
                    <a:lnTo>
                      <a:pt x="1048376" y="535334"/>
                    </a:lnTo>
                    <a:lnTo>
                      <a:pt x="1048604" y="535334"/>
                    </a:lnTo>
                    <a:lnTo>
                      <a:pt x="1048604" y="515341"/>
                    </a:lnTo>
                    <a:lnTo>
                      <a:pt x="1048820" y="515341"/>
                    </a:lnTo>
                    <a:lnTo>
                      <a:pt x="1048820" y="509174"/>
                    </a:lnTo>
                    <a:lnTo>
                      <a:pt x="1049049" y="509174"/>
                    </a:lnTo>
                    <a:lnTo>
                      <a:pt x="1049049" y="512230"/>
                    </a:lnTo>
                    <a:lnTo>
                      <a:pt x="1049290" y="512230"/>
                    </a:lnTo>
                    <a:lnTo>
                      <a:pt x="1049290" y="562162"/>
                    </a:lnTo>
                    <a:lnTo>
                      <a:pt x="1049519" y="562162"/>
                    </a:lnTo>
                    <a:lnTo>
                      <a:pt x="1049519" y="538910"/>
                    </a:lnTo>
                    <a:lnTo>
                      <a:pt x="1049747" y="538910"/>
                    </a:lnTo>
                    <a:lnTo>
                      <a:pt x="1049747" y="509174"/>
                    </a:lnTo>
                    <a:lnTo>
                      <a:pt x="1049976" y="509174"/>
                    </a:lnTo>
                    <a:lnTo>
                      <a:pt x="1049976" y="500339"/>
                    </a:lnTo>
                    <a:lnTo>
                      <a:pt x="1050204" y="500339"/>
                    </a:lnTo>
                    <a:lnTo>
                      <a:pt x="1050204" y="521741"/>
                    </a:lnTo>
                    <a:lnTo>
                      <a:pt x="1050433" y="521741"/>
                    </a:lnTo>
                    <a:lnTo>
                      <a:pt x="1050433" y="469045"/>
                    </a:lnTo>
                    <a:lnTo>
                      <a:pt x="1050662" y="469045"/>
                    </a:lnTo>
                    <a:lnTo>
                      <a:pt x="1050662" y="478838"/>
                    </a:lnTo>
                    <a:lnTo>
                      <a:pt x="1050890" y="478838"/>
                    </a:lnTo>
                    <a:lnTo>
                      <a:pt x="1050890" y="491945"/>
                    </a:lnTo>
                    <a:lnTo>
                      <a:pt x="1051119" y="491945"/>
                    </a:lnTo>
                    <a:lnTo>
                      <a:pt x="1051119" y="473872"/>
                    </a:lnTo>
                    <a:lnTo>
                      <a:pt x="1051347" y="473872"/>
                    </a:lnTo>
                    <a:lnTo>
                      <a:pt x="1051347" y="483953"/>
                    </a:lnTo>
                    <a:lnTo>
                      <a:pt x="1051576" y="483953"/>
                    </a:lnTo>
                    <a:lnTo>
                      <a:pt x="1051576" y="438710"/>
                    </a:lnTo>
                    <a:lnTo>
                      <a:pt x="1051805" y="438710"/>
                    </a:lnTo>
                    <a:lnTo>
                      <a:pt x="1051805" y="469045"/>
                    </a:lnTo>
                    <a:lnTo>
                      <a:pt x="1052033" y="469045"/>
                    </a:lnTo>
                    <a:lnTo>
                      <a:pt x="1052033" y="462060"/>
                    </a:lnTo>
                    <a:lnTo>
                      <a:pt x="1052262" y="462060"/>
                    </a:lnTo>
                    <a:lnTo>
                      <a:pt x="1052262" y="453190"/>
                    </a:lnTo>
                    <a:lnTo>
                      <a:pt x="1052490" y="453190"/>
                    </a:lnTo>
                    <a:lnTo>
                      <a:pt x="1052490" y="469045"/>
                    </a:lnTo>
                    <a:lnTo>
                      <a:pt x="1052719" y="469045"/>
                    </a:lnTo>
                    <a:lnTo>
                      <a:pt x="1052719" y="476333"/>
                    </a:lnTo>
                    <a:lnTo>
                      <a:pt x="1052948" y="476333"/>
                    </a:lnTo>
                    <a:lnTo>
                      <a:pt x="1052948" y="489237"/>
                    </a:lnTo>
                    <a:lnTo>
                      <a:pt x="1053176" y="489237"/>
                    </a:lnTo>
                    <a:lnTo>
                      <a:pt x="1053176" y="429086"/>
                    </a:lnTo>
                    <a:lnTo>
                      <a:pt x="1053405" y="429086"/>
                    </a:lnTo>
                    <a:lnTo>
                      <a:pt x="1053405" y="409698"/>
                    </a:lnTo>
                    <a:lnTo>
                      <a:pt x="1053633" y="409698"/>
                    </a:lnTo>
                    <a:lnTo>
                      <a:pt x="1053633" y="448919"/>
                    </a:lnTo>
                    <a:lnTo>
                      <a:pt x="1053862" y="448919"/>
                    </a:lnTo>
                    <a:lnTo>
                      <a:pt x="1053862" y="427230"/>
                    </a:lnTo>
                    <a:lnTo>
                      <a:pt x="1054091" y="427230"/>
                    </a:lnTo>
                    <a:lnTo>
                      <a:pt x="1054091" y="432865"/>
                    </a:lnTo>
                    <a:lnTo>
                      <a:pt x="1054319" y="432865"/>
                    </a:lnTo>
                    <a:lnTo>
                      <a:pt x="1054319" y="413061"/>
                    </a:lnTo>
                    <a:lnTo>
                      <a:pt x="1054548" y="413061"/>
                    </a:lnTo>
                    <a:lnTo>
                      <a:pt x="1054548" y="416490"/>
                    </a:lnTo>
                    <a:lnTo>
                      <a:pt x="1054776" y="416490"/>
                    </a:lnTo>
                    <a:lnTo>
                      <a:pt x="1054776" y="448919"/>
                    </a:lnTo>
                    <a:lnTo>
                      <a:pt x="1055018" y="448919"/>
                    </a:lnTo>
                    <a:lnTo>
                      <a:pt x="1055018" y="393833"/>
                    </a:lnTo>
                    <a:lnTo>
                      <a:pt x="1055246" y="393833"/>
                    </a:lnTo>
                    <a:lnTo>
                      <a:pt x="1055246" y="399999"/>
                    </a:lnTo>
                    <a:lnTo>
                      <a:pt x="1055475" y="399999"/>
                    </a:lnTo>
                    <a:lnTo>
                      <a:pt x="1055475" y="366036"/>
                    </a:lnTo>
                    <a:lnTo>
                      <a:pt x="1055704" y="366036"/>
                    </a:lnTo>
                    <a:lnTo>
                      <a:pt x="1055704" y="349021"/>
                    </a:lnTo>
                    <a:lnTo>
                      <a:pt x="1055932" y="349021"/>
                    </a:lnTo>
                    <a:lnTo>
                      <a:pt x="1055932" y="368621"/>
                    </a:lnTo>
                    <a:lnTo>
                      <a:pt x="1056148" y="368621"/>
                    </a:lnTo>
                    <a:lnTo>
                      <a:pt x="1056148" y="382150"/>
                    </a:lnTo>
                    <a:lnTo>
                      <a:pt x="1056389" y="382150"/>
                    </a:lnTo>
                    <a:lnTo>
                      <a:pt x="1056389" y="375249"/>
                    </a:lnTo>
                    <a:lnTo>
                      <a:pt x="1056605" y="375249"/>
                    </a:lnTo>
                    <a:lnTo>
                      <a:pt x="1056605" y="354895"/>
                    </a:lnTo>
                    <a:lnTo>
                      <a:pt x="1056847" y="354895"/>
                    </a:lnTo>
                    <a:lnTo>
                      <a:pt x="1056847" y="322389"/>
                    </a:lnTo>
                    <a:lnTo>
                      <a:pt x="1057075" y="322389"/>
                    </a:lnTo>
                    <a:lnTo>
                      <a:pt x="1057075" y="351348"/>
                    </a:lnTo>
                    <a:lnTo>
                      <a:pt x="1057304" y="351348"/>
                    </a:lnTo>
                    <a:lnTo>
                      <a:pt x="1057304" y="324358"/>
                    </a:lnTo>
                    <a:lnTo>
                      <a:pt x="1057532" y="324358"/>
                    </a:lnTo>
                    <a:lnTo>
                      <a:pt x="1057532" y="323367"/>
                    </a:lnTo>
                    <a:lnTo>
                      <a:pt x="1057761" y="323367"/>
                    </a:lnTo>
                    <a:lnTo>
                      <a:pt x="1057761" y="311886"/>
                    </a:lnTo>
                    <a:lnTo>
                      <a:pt x="1057990" y="311886"/>
                    </a:lnTo>
                    <a:lnTo>
                      <a:pt x="1057990" y="287032"/>
                    </a:lnTo>
                    <a:lnTo>
                      <a:pt x="1058218" y="287032"/>
                    </a:lnTo>
                    <a:lnTo>
                      <a:pt x="1058218" y="271106"/>
                    </a:lnTo>
                    <a:lnTo>
                      <a:pt x="1058447" y="271106"/>
                    </a:lnTo>
                    <a:lnTo>
                      <a:pt x="1058447" y="244424"/>
                    </a:lnTo>
                    <a:lnTo>
                      <a:pt x="1058675" y="244424"/>
                    </a:lnTo>
                    <a:lnTo>
                      <a:pt x="1058675" y="251345"/>
                    </a:lnTo>
                    <a:lnTo>
                      <a:pt x="1058904" y="251345"/>
                    </a:lnTo>
                    <a:lnTo>
                      <a:pt x="1058904" y="229679"/>
                    </a:lnTo>
                    <a:lnTo>
                      <a:pt x="1059133" y="229679"/>
                    </a:lnTo>
                    <a:lnTo>
                      <a:pt x="1059133" y="223583"/>
                    </a:lnTo>
                    <a:lnTo>
                      <a:pt x="1059361" y="223583"/>
                    </a:lnTo>
                    <a:lnTo>
                      <a:pt x="1059361" y="192443"/>
                    </a:lnTo>
                    <a:lnTo>
                      <a:pt x="1059590" y="192443"/>
                    </a:lnTo>
                    <a:lnTo>
                      <a:pt x="1059590" y="178193"/>
                    </a:lnTo>
                    <a:lnTo>
                      <a:pt x="1059818" y="178193"/>
                    </a:lnTo>
                    <a:lnTo>
                      <a:pt x="1059818" y="165823"/>
                    </a:lnTo>
                    <a:lnTo>
                      <a:pt x="1060047" y="165823"/>
                    </a:lnTo>
                    <a:lnTo>
                      <a:pt x="1060047" y="159791"/>
                    </a:lnTo>
                    <a:lnTo>
                      <a:pt x="1060276" y="159791"/>
                    </a:lnTo>
                    <a:lnTo>
                      <a:pt x="1060276" y="144907"/>
                    </a:lnTo>
                    <a:lnTo>
                      <a:pt x="1060504" y="144907"/>
                    </a:lnTo>
                    <a:lnTo>
                      <a:pt x="1060504" y="132194"/>
                    </a:lnTo>
                    <a:lnTo>
                      <a:pt x="1060733" y="132194"/>
                    </a:lnTo>
                    <a:lnTo>
                      <a:pt x="1060733" y="118922"/>
                    </a:lnTo>
                    <a:lnTo>
                      <a:pt x="1060961" y="118922"/>
                    </a:lnTo>
                    <a:lnTo>
                      <a:pt x="1060961" y="110718"/>
                    </a:lnTo>
                    <a:lnTo>
                      <a:pt x="1061190" y="110718"/>
                    </a:lnTo>
                    <a:lnTo>
                      <a:pt x="1061190" y="101600"/>
                    </a:lnTo>
                    <a:lnTo>
                      <a:pt x="1061431" y="101600"/>
                    </a:lnTo>
                    <a:lnTo>
                      <a:pt x="1061431" y="87807"/>
                    </a:lnTo>
                    <a:lnTo>
                      <a:pt x="1061647" y="87807"/>
                    </a:lnTo>
                    <a:lnTo>
                      <a:pt x="1061647" y="73748"/>
                    </a:lnTo>
                    <a:lnTo>
                      <a:pt x="1061888" y="73748"/>
                    </a:lnTo>
                    <a:lnTo>
                      <a:pt x="1061888" y="64516"/>
                    </a:lnTo>
                    <a:lnTo>
                      <a:pt x="1062104" y="64516"/>
                    </a:lnTo>
                    <a:lnTo>
                      <a:pt x="1062104" y="49530"/>
                    </a:lnTo>
                    <a:lnTo>
                      <a:pt x="1062346" y="49530"/>
                    </a:lnTo>
                    <a:lnTo>
                      <a:pt x="1062346" y="37020"/>
                    </a:lnTo>
                    <a:lnTo>
                      <a:pt x="1062562" y="37020"/>
                    </a:lnTo>
                    <a:lnTo>
                      <a:pt x="1062562" y="31788"/>
                    </a:lnTo>
                    <a:lnTo>
                      <a:pt x="1062790" y="31788"/>
                    </a:lnTo>
                    <a:lnTo>
                      <a:pt x="1062790" y="35610"/>
                    </a:lnTo>
                    <a:lnTo>
                      <a:pt x="1063019" y="35610"/>
                    </a:lnTo>
                    <a:lnTo>
                      <a:pt x="1063019" y="19532"/>
                    </a:lnTo>
                    <a:lnTo>
                      <a:pt x="1063247" y="19532"/>
                    </a:lnTo>
                    <a:lnTo>
                      <a:pt x="1063247" y="13893"/>
                    </a:lnTo>
                    <a:lnTo>
                      <a:pt x="1063717" y="14046"/>
                    </a:lnTo>
                    <a:lnTo>
                      <a:pt x="1063717" y="850"/>
                    </a:lnTo>
                    <a:lnTo>
                      <a:pt x="1063946" y="850"/>
                    </a:lnTo>
                    <a:lnTo>
                      <a:pt x="1063946" y="4737"/>
                    </a:lnTo>
                    <a:lnTo>
                      <a:pt x="1064174" y="4737"/>
                    </a:lnTo>
                    <a:lnTo>
                      <a:pt x="1064174" y="5334"/>
                    </a:lnTo>
                    <a:lnTo>
                      <a:pt x="1064403" y="5334"/>
                    </a:lnTo>
                    <a:lnTo>
                      <a:pt x="1064403" y="0"/>
                    </a:lnTo>
                    <a:lnTo>
                      <a:pt x="1064632" y="0"/>
                    </a:lnTo>
                    <a:lnTo>
                      <a:pt x="1064632" y="16065"/>
                    </a:lnTo>
                    <a:lnTo>
                      <a:pt x="1064860" y="16065"/>
                    </a:lnTo>
                    <a:lnTo>
                      <a:pt x="1064860" y="9779"/>
                    </a:lnTo>
                    <a:lnTo>
                      <a:pt x="1065089" y="9779"/>
                    </a:lnTo>
                    <a:lnTo>
                      <a:pt x="1065089" y="15443"/>
                    </a:lnTo>
                    <a:lnTo>
                      <a:pt x="1065317" y="15443"/>
                    </a:lnTo>
                    <a:lnTo>
                      <a:pt x="1065317" y="14668"/>
                    </a:lnTo>
                    <a:lnTo>
                      <a:pt x="1065546" y="14668"/>
                    </a:lnTo>
                    <a:lnTo>
                      <a:pt x="1065546" y="5765"/>
                    </a:lnTo>
                    <a:lnTo>
                      <a:pt x="1065775" y="5765"/>
                    </a:lnTo>
                    <a:lnTo>
                      <a:pt x="1065775" y="36309"/>
                    </a:lnTo>
                    <a:lnTo>
                      <a:pt x="1066003" y="36309"/>
                    </a:lnTo>
                    <a:lnTo>
                      <a:pt x="1066003" y="29565"/>
                    </a:lnTo>
                    <a:lnTo>
                      <a:pt x="1066232" y="29565"/>
                    </a:lnTo>
                    <a:lnTo>
                      <a:pt x="1066232" y="38442"/>
                    </a:lnTo>
                    <a:lnTo>
                      <a:pt x="1066460" y="38442"/>
                    </a:lnTo>
                    <a:lnTo>
                      <a:pt x="1066460" y="50292"/>
                    </a:lnTo>
                    <a:lnTo>
                      <a:pt x="1066689" y="50292"/>
                    </a:lnTo>
                    <a:lnTo>
                      <a:pt x="1066689" y="58750"/>
                    </a:lnTo>
                    <a:lnTo>
                      <a:pt x="1066918" y="58750"/>
                    </a:lnTo>
                    <a:lnTo>
                      <a:pt x="1066918" y="83769"/>
                    </a:lnTo>
                    <a:lnTo>
                      <a:pt x="1067146" y="83769"/>
                    </a:lnTo>
                    <a:lnTo>
                      <a:pt x="1067146" y="83997"/>
                    </a:lnTo>
                    <a:lnTo>
                      <a:pt x="1067375" y="83997"/>
                    </a:lnTo>
                    <a:lnTo>
                      <a:pt x="1067375" y="93433"/>
                    </a:lnTo>
                    <a:lnTo>
                      <a:pt x="1067603" y="93433"/>
                    </a:lnTo>
                    <a:lnTo>
                      <a:pt x="1067603" y="106895"/>
                    </a:lnTo>
                    <a:lnTo>
                      <a:pt x="1067832" y="106895"/>
                    </a:lnTo>
                    <a:lnTo>
                      <a:pt x="1067832" y="118338"/>
                    </a:lnTo>
                    <a:lnTo>
                      <a:pt x="1068061" y="118338"/>
                    </a:lnTo>
                    <a:lnTo>
                      <a:pt x="1068061" y="134721"/>
                    </a:lnTo>
                    <a:lnTo>
                      <a:pt x="1068289" y="134721"/>
                    </a:lnTo>
                    <a:lnTo>
                      <a:pt x="1068289" y="149720"/>
                    </a:lnTo>
                    <a:lnTo>
                      <a:pt x="1068518" y="149720"/>
                    </a:lnTo>
                    <a:lnTo>
                      <a:pt x="1068518" y="171297"/>
                    </a:lnTo>
                    <a:lnTo>
                      <a:pt x="1068746" y="171297"/>
                    </a:lnTo>
                    <a:lnTo>
                      <a:pt x="1068746" y="175323"/>
                    </a:lnTo>
                    <a:lnTo>
                      <a:pt x="1068988" y="175323"/>
                    </a:lnTo>
                    <a:lnTo>
                      <a:pt x="1068988" y="188429"/>
                    </a:lnTo>
                    <a:lnTo>
                      <a:pt x="1069204" y="188429"/>
                    </a:lnTo>
                    <a:lnTo>
                      <a:pt x="1069204" y="218770"/>
                    </a:lnTo>
                    <a:lnTo>
                      <a:pt x="1069445" y="218770"/>
                    </a:lnTo>
                    <a:lnTo>
                      <a:pt x="1069445" y="224688"/>
                    </a:lnTo>
                    <a:lnTo>
                      <a:pt x="1069674" y="224688"/>
                    </a:lnTo>
                    <a:lnTo>
                      <a:pt x="1069674" y="243801"/>
                    </a:lnTo>
                    <a:lnTo>
                      <a:pt x="1069889" y="243801"/>
                    </a:lnTo>
                    <a:lnTo>
                      <a:pt x="1069889" y="230822"/>
                    </a:lnTo>
                    <a:lnTo>
                      <a:pt x="1070118" y="230822"/>
                    </a:lnTo>
                    <a:lnTo>
                      <a:pt x="1070118" y="263321"/>
                    </a:lnTo>
                    <a:lnTo>
                      <a:pt x="1070359" y="263321"/>
                    </a:lnTo>
                    <a:lnTo>
                      <a:pt x="1070359" y="270383"/>
                    </a:lnTo>
                    <a:lnTo>
                      <a:pt x="1070575" y="270383"/>
                    </a:lnTo>
                    <a:lnTo>
                      <a:pt x="1070575" y="294360"/>
                    </a:lnTo>
                    <a:lnTo>
                      <a:pt x="1070817" y="294360"/>
                    </a:lnTo>
                    <a:lnTo>
                      <a:pt x="1070817" y="300278"/>
                    </a:lnTo>
                    <a:lnTo>
                      <a:pt x="1071032" y="300278"/>
                    </a:lnTo>
                    <a:lnTo>
                      <a:pt x="1071032" y="309130"/>
                    </a:lnTo>
                    <a:lnTo>
                      <a:pt x="1071274" y="309130"/>
                    </a:lnTo>
                    <a:lnTo>
                      <a:pt x="1071274" y="323367"/>
                    </a:lnTo>
                    <a:lnTo>
                      <a:pt x="1071502" y="323367"/>
                    </a:lnTo>
                    <a:lnTo>
                      <a:pt x="1071502" y="343335"/>
                    </a:lnTo>
                    <a:lnTo>
                      <a:pt x="1071731" y="343335"/>
                    </a:lnTo>
                    <a:lnTo>
                      <a:pt x="1071731" y="354895"/>
                    </a:lnTo>
                    <a:lnTo>
                      <a:pt x="1071960" y="354895"/>
                    </a:lnTo>
                    <a:lnTo>
                      <a:pt x="1071960" y="356100"/>
                    </a:lnTo>
                    <a:lnTo>
                      <a:pt x="1072188" y="356100"/>
                    </a:lnTo>
                    <a:lnTo>
                      <a:pt x="1072188" y="383569"/>
                    </a:lnTo>
                    <a:lnTo>
                      <a:pt x="1072417" y="383569"/>
                    </a:lnTo>
                    <a:lnTo>
                      <a:pt x="1072417" y="371236"/>
                    </a:lnTo>
                    <a:lnTo>
                      <a:pt x="1072645" y="371236"/>
                    </a:lnTo>
                    <a:lnTo>
                      <a:pt x="1072645" y="396888"/>
                    </a:lnTo>
                    <a:lnTo>
                      <a:pt x="1072874" y="396888"/>
                    </a:lnTo>
                    <a:lnTo>
                      <a:pt x="1072874" y="406398"/>
                    </a:lnTo>
                    <a:lnTo>
                      <a:pt x="1073103" y="406398"/>
                    </a:lnTo>
                    <a:lnTo>
                      <a:pt x="1073103" y="408040"/>
                    </a:lnTo>
                    <a:lnTo>
                      <a:pt x="1073331" y="408040"/>
                    </a:lnTo>
                    <a:lnTo>
                      <a:pt x="1073331" y="434795"/>
                    </a:lnTo>
                    <a:lnTo>
                      <a:pt x="1073560" y="434795"/>
                    </a:lnTo>
                    <a:lnTo>
                      <a:pt x="1073560" y="409698"/>
                    </a:lnTo>
                    <a:lnTo>
                      <a:pt x="1073788" y="409698"/>
                    </a:lnTo>
                    <a:lnTo>
                      <a:pt x="1073788" y="430965"/>
                    </a:lnTo>
                    <a:lnTo>
                      <a:pt x="1074017" y="430965"/>
                    </a:lnTo>
                    <a:lnTo>
                      <a:pt x="1074017" y="406398"/>
                    </a:lnTo>
                    <a:lnTo>
                      <a:pt x="1074246" y="406398"/>
                    </a:lnTo>
                    <a:lnTo>
                      <a:pt x="1074246" y="438710"/>
                    </a:lnTo>
                    <a:lnTo>
                      <a:pt x="1074474" y="438710"/>
                    </a:lnTo>
                    <a:lnTo>
                      <a:pt x="1074474" y="453190"/>
                    </a:lnTo>
                    <a:lnTo>
                      <a:pt x="1074703" y="453190"/>
                    </a:lnTo>
                    <a:lnTo>
                      <a:pt x="1074703" y="432865"/>
                    </a:lnTo>
                    <a:lnTo>
                      <a:pt x="1074931" y="432865"/>
                    </a:lnTo>
                    <a:lnTo>
                      <a:pt x="1074931" y="434795"/>
                    </a:lnTo>
                    <a:lnTo>
                      <a:pt x="1075160" y="434795"/>
                    </a:lnTo>
                    <a:lnTo>
                      <a:pt x="1075160" y="451037"/>
                    </a:lnTo>
                    <a:lnTo>
                      <a:pt x="1075389" y="451037"/>
                    </a:lnTo>
                    <a:lnTo>
                      <a:pt x="1075389" y="491945"/>
                    </a:lnTo>
                    <a:lnTo>
                      <a:pt x="1075617" y="491945"/>
                    </a:lnTo>
                    <a:lnTo>
                      <a:pt x="1075617" y="512230"/>
                    </a:lnTo>
                    <a:lnTo>
                      <a:pt x="1075858" y="512230"/>
                    </a:lnTo>
                    <a:lnTo>
                      <a:pt x="1075858" y="473872"/>
                    </a:lnTo>
                    <a:lnTo>
                      <a:pt x="1076074" y="473872"/>
                    </a:lnTo>
                    <a:lnTo>
                      <a:pt x="1076074" y="469045"/>
                    </a:lnTo>
                    <a:lnTo>
                      <a:pt x="1076316" y="469045"/>
                    </a:lnTo>
                    <a:lnTo>
                      <a:pt x="1076316" y="476333"/>
                    </a:lnTo>
                    <a:lnTo>
                      <a:pt x="1076532" y="476333"/>
                    </a:lnTo>
                    <a:lnTo>
                      <a:pt x="1076532" y="528393"/>
                    </a:lnTo>
                    <a:lnTo>
                      <a:pt x="1076760" y="528393"/>
                    </a:lnTo>
                    <a:lnTo>
                      <a:pt x="1076760" y="494699"/>
                    </a:lnTo>
                    <a:lnTo>
                      <a:pt x="1076989" y="494699"/>
                    </a:lnTo>
                    <a:lnTo>
                      <a:pt x="1076989" y="509174"/>
                    </a:lnTo>
                    <a:lnTo>
                      <a:pt x="1077217" y="509174"/>
                    </a:lnTo>
                    <a:lnTo>
                      <a:pt x="1077217" y="535334"/>
                    </a:lnTo>
                    <a:lnTo>
                      <a:pt x="1077459" y="535334"/>
                    </a:lnTo>
                    <a:lnTo>
                      <a:pt x="1077459" y="554046"/>
                    </a:lnTo>
                    <a:lnTo>
                      <a:pt x="1077675" y="554046"/>
                    </a:lnTo>
                    <a:lnTo>
                      <a:pt x="1077675" y="538910"/>
                    </a:lnTo>
                    <a:lnTo>
                      <a:pt x="1078144" y="538910"/>
                    </a:lnTo>
                    <a:lnTo>
                      <a:pt x="1078144" y="550132"/>
                    </a:lnTo>
                    <a:lnTo>
                      <a:pt x="1078373" y="550132"/>
                    </a:lnTo>
                    <a:lnTo>
                      <a:pt x="1078373" y="575141"/>
                    </a:lnTo>
                    <a:lnTo>
                      <a:pt x="1078602" y="575141"/>
                    </a:lnTo>
                    <a:lnTo>
                      <a:pt x="1078602" y="528393"/>
                    </a:lnTo>
                    <a:lnTo>
                      <a:pt x="1078830" y="528393"/>
                    </a:lnTo>
                    <a:lnTo>
                      <a:pt x="1078830" y="512230"/>
                    </a:lnTo>
                    <a:lnTo>
                      <a:pt x="1079059" y="512230"/>
                    </a:lnTo>
                    <a:lnTo>
                      <a:pt x="1079059" y="599295"/>
                    </a:lnTo>
                    <a:lnTo>
                      <a:pt x="1079287" y="599295"/>
                    </a:lnTo>
                    <a:lnTo>
                      <a:pt x="1079287" y="610035"/>
                    </a:lnTo>
                    <a:lnTo>
                      <a:pt x="1079516" y="610035"/>
                    </a:lnTo>
                    <a:lnTo>
                      <a:pt x="1079516" y="558059"/>
                    </a:lnTo>
                    <a:lnTo>
                      <a:pt x="1079745" y="558059"/>
                    </a:lnTo>
                    <a:lnTo>
                      <a:pt x="1079745" y="531831"/>
                    </a:lnTo>
                    <a:lnTo>
                      <a:pt x="1079961" y="531831"/>
                    </a:lnTo>
                    <a:lnTo>
                      <a:pt x="1079961" y="570699"/>
                    </a:lnTo>
                    <a:lnTo>
                      <a:pt x="1080202" y="570699"/>
                    </a:lnTo>
                    <a:lnTo>
                      <a:pt x="1080202" y="604578"/>
                    </a:lnTo>
                    <a:lnTo>
                      <a:pt x="1080430" y="604578"/>
                    </a:lnTo>
                    <a:lnTo>
                      <a:pt x="1080430" y="546307"/>
                    </a:lnTo>
                    <a:lnTo>
                      <a:pt x="1080659" y="546307"/>
                    </a:lnTo>
                    <a:lnTo>
                      <a:pt x="1080659" y="610035"/>
                    </a:lnTo>
                    <a:lnTo>
                      <a:pt x="1080888" y="610035"/>
                    </a:lnTo>
                    <a:lnTo>
                      <a:pt x="1080888" y="584387"/>
                    </a:lnTo>
                    <a:lnTo>
                      <a:pt x="1081116" y="584387"/>
                    </a:lnTo>
                    <a:lnTo>
                      <a:pt x="1081116" y="610035"/>
                    </a:lnTo>
                    <a:lnTo>
                      <a:pt x="1081345" y="610035"/>
                    </a:lnTo>
                    <a:lnTo>
                      <a:pt x="1081345" y="594180"/>
                    </a:lnTo>
                    <a:lnTo>
                      <a:pt x="1081573" y="594180"/>
                    </a:lnTo>
                    <a:lnTo>
                      <a:pt x="1081573" y="579694"/>
                    </a:lnTo>
                    <a:lnTo>
                      <a:pt x="1081802" y="579694"/>
                    </a:lnTo>
                    <a:lnTo>
                      <a:pt x="1081802" y="589215"/>
                    </a:lnTo>
                    <a:lnTo>
                      <a:pt x="1082031" y="589215"/>
                    </a:lnTo>
                    <a:lnTo>
                      <a:pt x="1082031" y="584387"/>
                    </a:lnTo>
                    <a:lnTo>
                      <a:pt x="1082259" y="584387"/>
                    </a:lnTo>
                    <a:lnTo>
                      <a:pt x="1082259" y="610035"/>
                    </a:lnTo>
                    <a:lnTo>
                      <a:pt x="1082488" y="610035"/>
                    </a:lnTo>
                    <a:lnTo>
                      <a:pt x="1082488" y="546307"/>
                    </a:lnTo>
                    <a:lnTo>
                      <a:pt x="1082716" y="546307"/>
                    </a:lnTo>
                    <a:lnTo>
                      <a:pt x="1082716" y="558059"/>
                    </a:lnTo>
                    <a:lnTo>
                      <a:pt x="1082958" y="558059"/>
                    </a:lnTo>
                    <a:lnTo>
                      <a:pt x="1082958" y="575141"/>
                    </a:lnTo>
                    <a:lnTo>
                      <a:pt x="1083631" y="575141"/>
                    </a:lnTo>
                    <a:lnTo>
                      <a:pt x="1083631" y="584387"/>
                    </a:lnTo>
                    <a:lnTo>
                      <a:pt x="1083859" y="584387"/>
                    </a:lnTo>
                    <a:lnTo>
                      <a:pt x="1083859" y="594180"/>
                    </a:lnTo>
                    <a:lnTo>
                      <a:pt x="1084088" y="594180"/>
                    </a:lnTo>
                    <a:lnTo>
                      <a:pt x="1084088" y="669387"/>
                    </a:lnTo>
                    <a:lnTo>
                      <a:pt x="1084317" y="669387"/>
                    </a:lnTo>
                    <a:lnTo>
                      <a:pt x="1084317" y="599295"/>
                    </a:lnTo>
                    <a:lnTo>
                      <a:pt x="1084545" y="599295"/>
                    </a:lnTo>
                    <a:lnTo>
                      <a:pt x="1084545" y="584387"/>
                    </a:lnTo>
                    <a:lnTo>
                      <a:pt x="1084787" y="584387"/>
                    </a:lnTo>
                    <a:lnTo>
                      <a:pt x="1084787" y="542571"/>
                    </a:lnTo>
                    <a:lnTo>
                      <a:pt x="1085002" y="542571"/>
                    </a:lnTo>
                    <a:lnTo>
                      <a:pt x="1085002" y="562162"/>
                    </a:lnTo>
                    <a:lnTo>
                      <a:pt x="1085244" y="562162"/>
                    </a:lnTo>
                    <a:lnTo>
                      <a:pt x="1085244" y="589215"/>
                    </a:lnTo>
                    <a:lnTo>
                      <a:pt x="1085472" y="589215"/>
                    </a:lnTo>
                    <a:lnTo>
                      <a:pt x="1085472" y="640372"/>
                    </a:lnTo>
                    <a:lnTo>
                      <a:pt x="1085701" y="640372"/>
                    </a:lnTo>
                    <a:lnTo>
                      <a:pt x="1085701" y="594180"/>
                    </a:lnTo>
                    <a:lnTo>
                      <a:pt x="1085930" y="594180"/>
                    </a:lnTo>
                    <a:lnTo>
                      <a:pt x="1085930" y="604578"/>
                    </a:lnTo>
                    <a:lnTo>
                      <a:pt x="1086158" y="604578"/>
                    </a:lnTo>
                    <a:lnTo>
                      <a:pt x="1086158" y="610035"/>
                    </a:lnTo>
                    <a:lnTo>
                      <a:pt x="1086387" y="610035"/>
                    </a:lnTo>
                    <a:lnTo>
                      <a:pt x="1086387" y="546307"/>
                    </a:lnTo>
                    <a:lnTo>
                      <a:pt x="1086615" y="546307"/>
                    </a:lnTo>
                    <a:lnTo>
                      <a:pt x="1086615" y="554046"/>
                    </a:lnTo>
                    <a:lnTo>
                      <a:pt x="1086844" y="554046"/>
                    </a:lnTo>
                    <a:lnTo>
                      <a:pt x="1086844" y="575141"/>
                    </a:lnTo>
                    <a:lnTo>
                      <a:pt x="1087073" y="575141"/>
                    </a:lnTo>
                    <a:lnTo>
                      <a:pt x="1087073" y="589215"/>
                    </a:lnTo>
                    <a:lnTo>
                      <a:pt x="1087301" y="589215"/>
                    </a:lnTo>
                    <a:lnTo>
                      <a:pt x="1087301" y="579694"/>
                    </a:lnTo>
                    <a:lnTo>
                      <a:pt x="1087530" y="579694"/>
                    </a:lnTo>
                    <a:lnTo>
                      <a:pt x="1087530" y="584387"/>
                    </a:lnTo>
                    <a:lnTo>
                      <a:pt x="1087758" y="584387"/>
                    </a:lnTo>
                    <a:lnTo>
                      <a:pt x="1087758" y="589215"/>
                    </a:lnTo>
                    <a:lnTo>
                      <a:pt x="1087987" y="589215"/>
                    </a:lnTo>
                    <a:lnTo>
                      <a:pt x="1087987" y="570699"/>
                    </a:lnTo>
                    <a:lnTo>
                      <a:pt x="1088216" y="570699"/>
                    </a:lnTo>
                    <a:lnTo>
                      <a:pt x="1088216" y="528393"/>
                    </a:lnTo>
                    <a:lnTo>
                      <a:pt x="1088444" y="528393"/>
                    </a:lnTo>
                    <a:lnTo>
                      <a:pt x="1088444" y="589215"/>
                    </a:lnTo>
                    <a:lnTo>
                      <a:pt x="1088673" y="589215"/>
                    </a:lnTo>
                    <a:lnTo>
                      <a:pt x="1088673" y="515341"/>
                    </a:lnTo>
                    <a:lnTo>
                      <a:pt x="1088901" y="515341"/>
                    </a:lnTo>
                    <a:lnTo>
                      <a:pt x="1088901" y="589215"/>
                    </a:lnTo>
                    <a:lnTo>
                      <a:pt x="1089130" y="589215"/>
                    </a:lnTo>
                    <a:lnTo>
                      <a:pt x="1089130" y="542571"/>
                    </a:lnTo>
                    <a:lnTo>
                      <a:pt x="1089359" y="542571"/>
                    </a:lnTo>
                    <a:lnTo>
                      <a:pt x="1089359" y="554046"/>
                    </a:lnTo>
                    <a:lnTo>
                      <a:pt x="1089587" y="554046"/>
                    </a:lnTo>
                    <a:lnTo>
                      <a:pt x="1089587" y="535334"/>
                    </a:lnTo>
                    <a:lnTo>
                      <a:pt x="1089816" y="535334"/>
                    </a:lnTo>
                    <a:lnTo>
                      <a:pt x="1089816" y="546307"/>
                    </a:lnTo>
                    <a:lnTo>
                      <a:pt x="1090044" y="546307"/>
                    </a:lnTo>
                    <a:lnTo>
                      <a:pt x="1090044" y="512230"/>
                    </a:lnTo>
                    <a:lnTo>
                      <a:pt x="1090286" y="512230"/>
                    </a:lnTo>
                    <a:lnTo>
                      <a:pt x="1090286" y="531831"/>
                    </a:lnTo>
                    <a:lnTo>
                      <a:pt x="1090502" y="531831"/>
                    </a:lnTo>
                    <a:lnTo>
                      <a:pt x="1090502" y="506178"/>
                    </a:lnTo>
                    <a:lnTo>
                      <a:pt x="1090730" y="506178"/>
                    </a:lnTo>
                    <a:lnTo>
                      <a:pt x="1090730" y="528393"/>
                    </a:lnTo>
                    <a:lnTo>
                      <a:pt x="1090959" y="528393"/>
                    </a:lnTo>
                    <a:lnTo>
                      <a:pt x="1090959" y="497492"/>
                    </a:lnTo>
                    <a:lnTo>
                      <a:pt x="1091429" y="497492"/>
                    </a:lnTo>
                    <a:lnTo>
                      <a:pt x="1091429" y="509174"/>
                    </a:lnTo>
                    <a:lnTo>
                      <a:pt x="1091645" y="509174"/>
                    </a:lnTo>
                    <a:lnTo>
                      <a:pt x="1091645" y="491945"/>
                    </a:lnTo>
                    <a:lnTo>
                      <a:pt x="1091886" y="491945"/>
                    </a:lnTo>
                    <a:lnTo>
                      <a:pt x="1091886" y="521741"/>
                    </a:lnTo>
                    <a:lnTo>
                      <a:pt x="1092102" y="521741"/>
                    </a:lnTo>
                    <a:lnTo>
                      <a:pt x="1092102" y="518511"/>
                    </a:lnTo>
                    <a:lnTo>
                      <a:pt x="1092343" y="518511"/>
                    </a:lnTo>
                    <a:lnTo>
                      <a:pt x="1092343" y="525039"/>
                    </a:lnTo>
                    <a:lnTo>
                      <a:pt x="1092572" y="525039"/>
                    </a:lnTo>
                    <a:lnTo>
                      <a:pt x="1092572" y="515341"/>
                    </a:lnTo>
                    <a:lnTo>
                      <a:pt x="1092800" y="515341"/>
                    </a:lnTo>
                    <a:lnTo>
                      <a:pt x="1092800" y="489237"/>
                    </a:lnTo>
                    <a:lnTo>
                      <a:pt x="1093029" y="489237"/>
                    </a:lnTo>
                    <a:lnTo>
                      <a:pt x="1093029" y="503231"/>
                    </a:lnTo>
                    <a:lnTo>
                      <a:pt x="1093257" y="503231"/>
                    </a:lnTo>
                    <a:lnTo>
                      <a:pt x="1093257" y="489237"/>
                    </a:lnTo>
                    <a:lnTo>
                      <a:pt x="1093486" y="489237"/>
                    </a:lnTo>
                    <a:lnTo>
                      <a:pt x="1093486" y="525039"/>
                    </a:lnTo>
                    <a:lnTo>
                      <a:pt x="1093715" y="525039"/>
                    </a:lnTo>
                    <a:lnTo>
                      <a:pt x="1093715" y="518511"/>
                    </a:lnTo>
                    <a:lnTo>
                      <a:pt x="1093931" y="518511"/>
                    </a:lnTo>
                    <a:lnTo>
                      <a:pt x="1093931" y="594180"/>
                    </a:lnTo>
                    <a:lnTo>
                      <a:pt x="1094172" y="594180"/>
                    </a:lnTo>
                    <a:lnTo>
                      <a:pt x="1094172" y="491945"/>
                    </a:lnTo>
                    <a:lnTo>
                      <a:pt x="1094400" y="491945"/>
                    </a:lnTo>
                    <a:lnTo>
                      <a:pt x="1094400" y="462060"/>
                    </a:lnTo>
                    <a:lnTo>
                      <a:pt x="1094629" y="462060"/>
                    </a:lnTo>
                    <a:lnTo>
                      <a:pt x="1094629" y="515341"/>
                    </a:lnTo>
                    <a:lnTo>
                      <a:pt x="1094858" y="515341"/>
                    </a:lnTo>
                    <a:lnTo>
                      <a:pt x="1094858" y="489237"/>
                    </a:lnTo>
                    <a:lnTo>
                      <a:pt x="1095086" y="489237"/>
                    </a:lnTo>
                    <a:lnTo>
                      <a:pt x="1095086" y="494699"/>
                    </a:lnTo>
                    <a:lnTo>
                      <a:pt x="1095315" y="494699"/>
                    </a:lnTo>
                    <a:lnTo>
                      <a:pt x="1095315" y="515341"/>
                    </a:lnTo>
                    <a:lnTo>
                      <a:pt x="1095543" y="515341"/>
                    </a:lnTo>
                    <a:lnTo>
                      <a:pt x="1095543" y="491945"/>
                    </a:lnTo>
                    <a:lnTo>
                      <a:pt x="1095772" y="491945"/>
                    </a:lnTo>
                    <a:lnTo>
                      <a:pt x="1095772" y="466689"/>
                    </a:lnTo>
                    <a:lnTo>
                      <a:pt x="1096001" y="466689"/>
                    </a:lnTo>
                    <a:lnTo>
                      <a:pt x="1096001" y="473872"/>
                    </a:lnTo>
                    <a:lnTo>
                      <a:pt x="1096229" y="473872"/>
                    </a:lnTo>
                    <a:lnTo>
                      <a:pt x="1096229" y="528393"/>
                    </a:lnTo>
                    <a:lnTo>
                      <a:pt x="1096458" y="528393"/>
                    </a:lnTo>
                    <a:lnTo>
                      <a:pt x="1096458" y="497492"/>
                    </a:lnTo>
                    <a:lnTo>
                      <a:pt x="1096686" y="497492"/>
                    </a:lnTo>
                    <a:lnTo>
                      <a:pt x="1096686" y="481378"/>
                    </a:lnTo>
                    <a:lnTo>
                      <a:pt x="1096928" y="481378"/>
                    </a:lnTo>
                    <a:lnTo>
                      <a:pt x="1096928" y="462060"/>
                    </a:lnTo>
                    <a:lnTo>
                      <a:pt x="1097144" y="462060"/>
                    </a:lnTo>
                    <a:lnTo>
                      <a:pt x="1097144" y="491945"/>
                    </a:lnTo>
                    <a:lnTo>
                      <a:pt x="1097385" y="491945"/>
                    </a:lnTo>
                    <a:lnTo>
                      <a:pt x="1097385" y="483953"/>
                    </a:lnTo>
                    <a:lnTo>
                      <a:pt x="1097601" y="483953"/>
                    </a:lnTo>
                    <a:lnTo>
                      <a:pt x="1097601" y="459798"/>
                    </a:lnTo>
                    <a:lnTo>
                      <a:pt x="1097829" y="459798"/>
                    </a:lnTo>
                    <a:lnTo>
                      <a:pt x="1097829" y="469045"/>
                    </a:lnTo>
                    <a:lnTo>
                      <a:pt x="1098058" y="469045"/>
                    </a:lnTo>
                    <a:lnTo>
                      <a:pt x="1098058" y="440703"/>
                    </a:lnTo>
                    <a:lnTo>
                      <a:pt x="1098287" y="440703"/>
                    </a:lnTo>
                    <a:lnTo>
                      <a:pt x="1098287" y="432865"/>
                    </a:lnTo>
                    <a:lnTo>
                      <a:pt x="1098515" y="432865"/>
                    </a:lnTo>
                    <a:lnTo>
                      <a:pt x="1098515" y="448919"/>
                    </a:lnTo>
                    <a:lnTo>
                      <a:pt x="1098744" y="448919"/>
                    </a:lnTo>
                    <a:lnTo>
                      <a:pt x="1098744" y="409698"/>
                    </a:lnTo>
                    <a:lnTo>
                      <a:pt x="1098972" y="409698"/>
                    </a:lnTo>
                    <a:lnTo>
                      <a:pt x="1098972" y="399999"/>
                    </a:lnTo>
                    <a:lnTo>
                      <a:pt x="1099214" y="399999"/>
                    </a:lnTo>
                    <a:lnTo>
                      <a:pt x="1099214" y="398442"/>
                    </a:lnTo>
                    <a:lnTo>
                      <a:pt x="1099442" y="398442"/>
                    </a:lnTo>
                    <a:lnTo>
                      <a:pt x="1099442" y="419991"/>
                    </a:lnTo>
                    <a:lnTo>
                      <a:pt x="1099671" y="419991"/>
                    </a:lnTo>
                    <a:lnTo>
                      <a:pt x="1099671" y="358531"/>
                    </a:lnTo>
                    <a:lnTo>
                      <a:pt x="1099900" y="358531"/>
                    </a:lnTo>
                    <a:lnTo>
                      <a:pt x="1099900" y="367327"/>
                    </a:lnTo>
                    <a:lnTo>
                      <a:pt x="1100128" y="367327"/>
                    </a:lnTo>
                    <a:lnTo>
                      <a:pt x="1100128" y="376603"/>
                    </a:lnTo>
                    <a:lnTo>
                      <a:pt x="1100357" y="376603"/>
                    </a:lnTo>
                    <a:lnTo>
                      <a:pt x="1100357" y="349021"/>
                    </a:lnTo>
                    <a:lnTo>
                      <a:pt x="1100573" y="349021"/>
                    </a:lnTo>
                    <a:lnTo>
                      <a:pt x="1100573" y="334638"/>
                    </a:lnTo>
                    <a:lnTo>
                      <a:pt x="1100814" y="334638"/>
                    </a:lnTo>
                    <a:lnTo>
                      <a:pt x="1100814" y="343335"/>
                    </a:lnTo>
                    <a:lnTo>
                      <a:pt x="1101043" y="343335"/>
                    </a:lnTo>
                    <a:lnTo>
                      <a:pt x="1101043" y="323367"/>
                    </a:lnTo>
                    <a:lnTo>
                      <a:pt x="1101271" y="323367"/>
                    </a:lnTo>
                    <a:lnTo>
                      <a:pt x="1101271" y="310057"/>
                    </a:lnTo>
                    <a:lnTo>
                      <a:pt x="1101500" y="310057"/>
                    </a:lnTo>
                    <a:lnTo>
                      <a:pt x="1101500" y="287032"/>
                    </a:lnTo>
                    <a:lnTo>
                      <a:pt x="1101728" y="287032"/>
                    </a:lnTo>
                    <a:lnTo>
                      <a:pt x="1101728" y="264020"/>
                    </a:lnTo>
                    <a:lnTo>
                      <a:pt x="1101957" y="264020"/>
                    </a:lnTo>
                    <a:lnTo>
                      <a:pt x="1101957" y="267512"/>
                    </a:lnTo>
                    <a:lnTo>
                      <a:pt x="1102186" y="267512"/>
                    </a:lnTo>
                    <a:lnTo>
                      <a:pt x="1102186" y="248158"/>
                    </a:lnTo>
                    <a:lnTo>
                      <a:pt x="1102414" y="248158"/>
                    </a:lnTo>
                    <a:lnTo>
                      <a:pt x="1102414" y="240157"/>
                    </a:lnTo>
                    <a:lnTo>
                      <a:pt x="1102643" y="240157"/>
                    </a:lnTo>
                    <a:lnTo>
                      <a:pt x="1102643" y="229120"/>
                    </a:lnTo>
                    <a:lnTo>
                      <a:pt x="1102871" y="229120"/>
                    </a:lnTo>
                    <a:lnTo>
                      <a:pt x="1102871" y="220891"/>
                    </a:lnTo>
                    <a:lnTo>
                      <a:pt x="1103100" y="220891"/>
                    </a:lnTo>
                    <a:lnTo>
                      <a:pt x="1103100" y="205574"/>
                    </a:lnTo>
                    <a:lnTo>
                      <a:pt x="1103329" y="205574"/>
                    </a:lnTo>
                    <a:lnTo>
                      <a:pt x="1103329" y="177355"/>
                    </a:lnTo>
                    <a:lnTo>
                      <a:pt x="1103557" y="177355"/>
                    </a:lnTo>
                    <a:lnTo>
                      <a:pt x="1103557" y="149021"/>
                    </a:lnTo>
                    <a:lnTo>
                      <a:pt x="1103786" y="149021"/>
                    </a:lnTo>
                    <a:lnTo>
                      <a:pt x="1103786" y="138264"/>
                    </a:lnTo>
                    <a:lnTo>
                      <a:pt x="1104014" y="138264"/>
                    </a:lnTo>
                    <a:lnTo>
                      <a:pt x="1104014" y="143217"/>
                    </a:lnTo>
                    <a:lnTo>
                      <a:pt x="1104243" y="143217"/>
                    </a:lnTo>
                    <a:lnTo>
                      <a:pt x="1104243" y="126936"/>
                    </a:lnTo>
                    <a:lnTo>
                      <a:pt x="1104472" y="126936"/>
                    </a:lnTo>
                    <a:lnTo>
                      <a:pt x="1104472" y="106083"/>
                    </a:lnTo>
                    <a:lnTo>
                      <a:pt x="1104700" y="106083"/>
                    </a:lnTo>
                    <a:lnTo>
                      <a:pt x="1104700" y="99250"/>
                    </a:lnTo>
                    <a:lnTo>
                      <a:pt x="1104929" y="99250"/>
                    </a:lnTo>
                    <a:lnTo>
                      <a:pt x="1104929" y="87325"/>
                    </a:lnTo>
                    <a:lnTo>
                      <a:pt x="1105157" y="87325"/>
                    </a:lnTo>
                    <a:lnTo>
                      <a:pt x="1105157" y="65976"/>
                    </a:lnTo>
                    <a:lnTo>
                      <a:pt x="1105399" y="65976"/>
                    </a:lnTo>
                    <a:lnTo>
                      <a:pt x="1105399" y="63055"/>
                    </a:lnTo>
                    <a:lnTo>
                      <a:pt x="1105615" y="63055"/>
                    </a:lnTo>
                    <a:lnTo>
                      <a:pt x="1105615" y="57556"/>
                    </a:lnTo>
                    <a:lnTo>
                      <a:pt x="1105856" y="57556"/>
                    </a:lnTo>
                    <a:lnTo>
                      <a:pt x="1105856" y="59359"/>
                    </a:lnTo>
                    <a:lnTo>
                      <a:pt x="1106072" y="59359"/>
                    </a:lnTo>
                    <a:lnTo>
                      <a:pt x="1106072" y="53987"/>
                    </a:lnTo>
                    <a:lnTo>
                      <a:pt x="1106313" y="53987"/>
                    </a:lnTo>
                    <a:lnTo>
                      <a:pt x="1106313" y="35966"/>
                    </a:lnTo>
                    <a:lnTo>
                      <a:pt x="1106529" y="35966"/>
                    </a:lnTo>
                    <a:lnTo>
                      <a:pt x="1106529" y="35255"/>
                    </a:lnTo>
                    <a:lnTo>
                      <a:pt x="1106770" y="35255"/>
                    </a:lnTo>
                    <a:lnTo>
                      <a:pt x="1106770" y="37376"/>
                    </a:lnTo>
                    <a:lnTo>
                      <a:pt x="1106999" y="37376"/>
                    </a:lnTo>
                    <a:lnTo>
                      <a:pt x="1106999" y="21463"/>
                    </a:lnTo>
                    <a:lnTo>
                      <a:pt x="1107227" y="21463"/>
                    </a:lnTo>
                    <a:lnTo>
                      <a:pt x="1107227" y="31965"/>
                    </a:lnTo>
                    <a:lnTo>
                      <a:pt x="1107456" y="31965"/>
                    </a:lnTo>
                    <a:lnTo>
                      <a:pt x="1107456" y="17792"/>
                    </a:lnTo>
                    <a:lnTo>
                      <a:pt x="1107685" y="17792"/>
                    </a:lnTo>
                    <a:lnTo>
                      <a:pt x="1107685" y="17957"/>
                    </a:lnTo>
                    <a:lnTo>
                      <a:pt x="1107913" y="17957"/>
                    </a:lnTo>
                    <a:lnTo>
                      <a:pt x="1107913" y="23088"/>
                    </a:lnTo>
                    <a:lnTo>
                      <a:pt x="1108142" y="23088"/>
                    </a:lnTo>
                    <a:lnTo>
                      <a:pt x="1108142" y="39700"/>
                    </a:lnTo>
                    <a:lnTo>
                      <a:pt x="1108370" y="39700"/>
                    </a:lnTo>
                    <a:lnTo>
                      <a:pt x="1108370" y="29222"/>
                    </a:lnTo>
                    <a:lnTo>
                      <a:pt x="1108599" y="29222"/>
                    </a:lnTo>
                    <a:lnTo>
                      <a:pt x="1108599" y="32651"/>
                    </a:lnTo>
                    <a:lnTo>
                      <a:pt x="1108828" y="32651"/>
                    </a:lnTo>
                    <a:lnTo>
                      <a:pt x="1108828" y="44259"/>
                    </a:lnTo>
                    <a:lnTo>
                      <a:pt x="1109056" y="44259"/>
                    </a:lnTo>
                    <a:lnTo>
                      <a:pt x="1109056" y="51841"/>
                    </a:lnTo>
                    <a:lnTo>
                      <a:pt x="1109285" y="51841"/>
                    </a:lnTo>
                    <a:lnTo>
                      <a:pt x="1109285" y="71348"/>
                    </a:lnTo>
                    <a:lnTo>
                      <a:pt x="1109513" y="71348"/>
                    </a:lnTo>
                    <a:lnTo>
                      <a:pt x="1109513" y="66408"/>
                    </a:lnTo>
                    <a:lnTo>
                      <a:pt x="1109742" y="66408"/>
                    </a:lnTo>
                    <a:lnTo>
                      <a:pt x="1109742" y="83070"/>
                    </a:lnTo>
                    <a:lnTo>
                      <a:pt x="1109971" y="83070"/>
                    </a:lnTo>
                    <a:lnTo>
                      <a:pt x="1109971" y="100291"/>
                    </a:lnTo>
                    <a:lnTo>
                      <a:pt x="1110199" y="100291"/>
                    </a:lnTo>
                    <a:lnTo>
                      <a:pt x="1110199" y="102120"/>
                    </a:lnTo>
                    <a:lnTo>
                      <a:pt x="1110428" y="102120"/>
                    </a:lnTo>
                    <a:lnTo>
                      <a:pt x="1110428" y="115760"/>
                    </a:lnTo>
                    <a:lnTo>
                      <a:pt x="1110656" y="115760"/>
                    </a:lnTo>
                    <a:lnTo>
                      <a:pt x="1110656" y="131876"/>
                    </a:lnTo>
                    <a:lnTo>
                      <a:pt x="1110885" y="131876"/>
                    </a:lnTo>
                    <a:lnTo>
                      <a:pt x="1110885" y="144576"/>
                    </a:lnTo>
                    <a:lnTo>
                      <a:pt x="1111114" y="144576"/>
                    </a:lnTo>
                    <a:lnTo>
                      <a:pt x="1111114" y="159042"/>
                    </a:lnTo>
                    <a:lnTo>
                      <a:pt x="1111355" y="159042"/>
                    </a:lnTo>
                    <a:lnTo>
                      <a:pt x="1111355" y="180695"/>
                    </a:lnTo>
                    <a:lnTo>
                      <a:pt x="1111571" y="180695"/>
                    </a:lnTo>
                    <a:lnTo>
                      <a:pt x="1111571" y="180263"/>
                    </a:lnTo>
                    <a:lnTo>
                      <a:pt x="1111799" y="180263"/>
                    </a:lnTo>
                    <a:lnTo>
                      <a:pt x="1111799" y="209029"/>
                    </a:lnTo>
                    <a:lnTo>
                      <a:pt x="1112028" y="209029"/>
                    </a:lnTo>
                    <a:lnTo>
                      <a:pt x="1112028" y="214083"/>
                    </a:lnTo>
                    <a:lnTo>
                      <a:pt x="1112257" y="214083"/>
                    </a:lnTo>
                    <a:lnTo>
                      <a:pt x="1112257" y="234835"/>
                    </a:lnTo>
                    <a:lnTo>
                      <a:pt x="1112485" y="234835"/>
                    </a:lnTo>
                    <a:lnTo>
                      <a:pt x="1112485" y="233680"/>
                    </a:lnTo>
                    <a:lnTo>
                      <a:pt x="1112714" y="233680"/>
                    </a:lnTo>
                    <a:lnTo>
                      <a:pt x="1112714" y="234835"/>
                    </a:lnTo>
                    <a:lnTo>
                      <a:pt x="1112942" y="234835"/>
                    </a:lnTo>
                    <a:lnTo>
                      <a:pt x="1112942" y="267512"/>
                    </a:lnTo>
                    <a:lnTo>
                      <a:pt x="1113171" y="267512"/>
                    </a:lnTo>
                    <a:lnTo>
                      <a:pt x="1113171" y="276237"/>
                    </a:lnTo>
                    <a:lnTo>
                      <a:pt x="1113412" y="276237"/>
                    </a:lnTo>
                    <a:lnTo>
                      <a:pt x="1113412" y="307327"/>
                    </a:lnTo>
                    <a:lnTo>
                      <a:pt x="1113641" y="307327"/>
                    </a:lnTo>
                    <a:lnTo>
                      <a:pt x="1113641" y="310959"/>
                    </a:lnTo>
                    <a:lnTo>
                      <a:pt x="1113870" y="310959"/>
                    </a:lnTo>
                    <a:lnTo>
                      <a:pt x="1113870" y="329425"/>
                    </a:lnTo>
                    <a:lnTo>
                      <a:pt x="1114098" y="329425"/>
                    </a:lnTo>
                    <a:lnTo>
                      <a:pt x="1114098" y="330454"/>
                    </a:lnTo>
                    <a:lnTo>
                      <a:pt x="1114327" y="330454"/>
                    </a:lnTo>
                    <a:lnTo>
                      <a:pt x="1114327" y="340027"/>
                    </a:lnTo>
                    <a:lnTo>
                      <a:pt x="1114543" y="340027"/>
                    </a:lnTo>
                    <a:lnTo>
                      <a:pt x="1114543" y="331482"/>
                    </a:lnTo>
                    <a:lnTo>
                      <a:pt x="1114784" y="331482"/>
                    </a:lnTo>
                    <a:lnTo>
                      <a:pt x="1114784" y="349021"/>
                    </a:lnTo>
                    <a:lnTo>
                      <a:pt x="1115000" y="349021"/>
                    </a:lnTo>
                    <a:lnTo>
                      <a:pt x="1115000" y="363496"/>
                    </a:lnTo>
                    <a:lnTo>
                      <a:pt x="1115241" y="363496"/>
                    </a:lnTo>
                    <a:lnTo>
                      <a:pt x="1115241" y="416490"/>
                    </a:lnTo>
                    <a:lnTo>
                      <a:pt x="1115470" y="416490"/>
                    </a:lnTo>
                    <a:lnTo>
                      <a:pt x="1115470" y="393833"/>
                    </a:lnTo>
                    <a:lnTo>
                      <a:pt x="1115698" y="393833"/>
                    </a:lnTo>
                    <a:lnTo>
                      <a:pt x="1115698" y="408040"/>
                    </a:lnTo>
                    <a:lnTo>
                      <a:pt x="1115927" y="408040"/>
                    </a:lnTo>
                    <a:lnTo>
                      <a:pt x="1115927" y="409698"/>
                    </a:lnTo>
                    <a:lnTo>
                      <a:pt x="1116156" y="409698"/>
                    </a:lnTo>
                    <a:lnTo>
                      <a:pt x="1116156" y="425385"/>
                    </a:lnTo>
                    <a:lnTo>
                      <a:pt x="1116384" y="425385"/>
                    </a:lnTo>
                    <a:lnTo>
                      <a:pt x="1116384" y="423569"/>
                    </a:lnTo>
                    <a:lnTo>
                      <a:pt x="1116613" y="423569"/>
                    </a:lnTo>
                    <a:lnTo>
                      <a:pt x="1116613" y="453190"/>
                    </a:lnTo>
                    <a:lnTo>
                      <a:pt x="1117070" y="453190"/>
                    </a:lnTo>
                    <a:lnTo>
                      <a:pt x="1117070" y="457565"/>
                    </a:lnTo>
                    <a:lnTo>
                      <a:pt x="1117299" y="457565"/>
                    </a:lnTo>
                    <a:lnTo>
                      <a:pt x="1117299" y="483953"/>
                    </a:lnTo>
                    <a:lnTo>
                      <a:pt x="1117527" y="483953"/>
                    </a:lnTo>
                    <a:lnTo>
                      <a:pt x="1117527" y="451037"/>
                    </a:lnTo>
                    <a:lnTo>
                      <a:pt x="1117756" y="451037"/>
                    </a:lnTo>
                    <a:lnTo>
                      <a:pt x="1117756" y="491945"/>
                    </a:lnTo>
                    <a:lnTo>
                      <a:pt x="1117984" y="491945"/>
                    </a:lnTo>
                    <a:lnTo>
                      <a:pt x="1117984" y="509174"/>
                    </a:lnTo>
                    <a:lnTo>
                      <a:pt x="1118213" y="509174"/>
                    </a:lnTo>
                    <a:lnTo>
                      <a:pt x="1118213" y="512230"/>
                    </a:lnTo>
                    <a:lnTo>
                      <a:pt x="1118442" y="512230"/>
                    </a:lnTo>
                    <a:lnTo>
                      <a:pt x="1118442" y="546307"/>
                    </a:lnTo>
                    <a:lnTo>
                      <a:pt x="1118670" y="546307"/>
                    </a:lnTo>
                    <a:lnTo>
                      <a:pt x="1118670" y="542571"/>
                    </a:lnTo>
                    <a:lnTo>
                      <a:pt x="1118899" y="542571"/>
                    </a:lnTo>
                    <a:lnTo>
                      <a:pt x="1118899" y="494699"/>
                    </a:lnTo>
                    <a:lnTo>
                      <a:pt x="1119127" y="494699"/>
                    </a:lnTo>
                    <a:lnTo>
                      <a:pt x="1119127" y="589215"/>
                    </a:lnTo>
                    <a:lnTo>
                      <a:pt x="1119356" y="589215"/>
                    </a:lnTo>
                    <a:lnTo>
                      <a:pt x="1119356" y="521741"/>
                    </a:lnTo>
                    <a:lnTo>
                      <a:pt x="1119585" y="521741"/>
                    </a:lnTo>
                    <a:lnTo>
                      <a:pt x="1119585" y="550132"/>
                    </a:lnTo>
                    <a:lnTo>
                      <a:pt x="1119826" y="550132"/>
                    </a:lnTo>
                    <a:lnTo>
                      <a:pt x="1119826" y="542571"/>
                    </a:lnTo>
                    <a:lnTo>
                      <a:pt x="1120042" y="542571"/>
                    </a:lnTo>
                    <a:lnTo>
                      <a:pt x="1120042" y="589215"/>
                    </a:lnTo>
                    <a:lnTo>
                      <a:pt x="1120283" y="589215"/>
                    </a:lnTo>
                    <a:lnTo>
                      <a:pt x="1120283" y="584387"/>
                    </a:lnTo>
                    <a:lnTo>
                      <a:pt x="1120499" y="584387"/>
                    </a:lnTo>
                    <a:lnTo>
                      <a:pt x="1120499" y="575141"/>
                    </a:lnTo>
                    <a:lnTo>
                      <a:pt x="1120740" y="575141"/>
                    </a:lnTo>
                    <a:lnTo>
                      <a:pt x="1120740" y="546307"/>
                    </a:lnTo>
                    <a:lnTo>
                      <a:pt x="1120956" y="546307"/>
                    </a:lnTo>
                    <a:lnTo>
                      <a:pt x="1120956" y="566379"/>
                    </a:lnTo>
                    <a:lnTo>
                      <a:pt x="1121197" y="566379"/>
                    </a:lnTo>
                    <a:lnTo>
                      <a:pt x="1121197" y="531831"/>
                    </a:lnTo>
                    <a:lnTo>
                      <a:pt x="1121426" y="531831"/>
                    </a:lnTo>
                    <a:lnTo>
                      <a:pt x="1121426" y="566379"/>
                    </a:lnTo>
                    <a:lnTo>
                      <a:pt x="1121642" y="566379"/>
                    </a:lnTo>
                    <a:lnTo>
                      <a:pt x="1121642" y="531831"/>
                    </a:lnTo>
                    <a:lnTo>
                      <a:pt x="1121883" y="531831"/>
                    </a:lnTo>
                    <a:lnTo>
                      <a:pt x="1121883" y="575141"/>
                    </a:lnTo>
                    <a:lnTo>
                      <a:pt x="1122112" y="575141"/>
                    </a:lnTo>
                    <a:lnTo>
                      <a:pt x="1122112" y="704546"/>
                    </a:lnTo>
                    <a:lnTo>
                      <a:pt x="1122340" y="704546"/>
                    </a:lnTo>
                    <a:lnTo>
                      <a:pt x="1122340" y="615676"/>
                    </a:lnTo>
                    <a:lnTo>
                      <a:pt x="1122569" y="615676"/>
                    </a:lnTo>
                    <a:lnTo>
                      <a:pt x="1122569" y="594180"/>
                    </a:lnTo>
                    <a:lnTo>
                      <a:pt x="1122798" y="594180"/>
                    </a:lnTo>
                    <a:lnTo>
                      <a:pt x="1122798" y="621520"/>
                    </a:lnTo>
                    <a:lnTo>
                      <a:pt x="1123255" y="621520"/>
                    </a:lnTo>
                    <a:lnTo>
                      <a:pt x="1123255" y="654253"/>
                    </a:lnTo>
                    <a:lnTo>
                      <a:pt x="1123483" y="654253"/>
                    </a:lnTo>
                    <a:lnTo>
                      <a:pt x="1123483" y="604578"/>
                    </a:lnTo>
                    <a:lnTo>
                      <a:pt x="1123712" y="604578"/>
                    </a:lnTo>
                    <a:lnTo>
                      <a:pt x="1123712" y="704546"/>
                    </a:lnTo>
                    <a:lnTo>
                      <a:pt x="1123941" y="704546"/>
                    </a:lnTo>
                    <a:lnTo>
                      <a:pt x="1123941" y="633853"/>
                    </a:lnTo>
                    <a:lnTo>
                      <a:pt x="1124169" y="633853"/>
                    </a:lnTo>
                    <a:lnTo>
                      <a:pt x="1124169" y="599295"/>
                    </a:lnTo>
                    <a:lnTo>
                      <a:pt x="1124398" y="599295"/>
                    </a:lnTo>
                    <a:lnTo>
                      <a:pt x="1124398" y="749185"/>
                    </a:lnTo>
                    <a:lnTo>
                      <a:pt x="1124626" y="749185"/>
                    </a:lnTo>
                    <a:lnTo>
                      <a:pt x="1124626" y="725377"/>
                    </a:lnTo>
                    <a:lnTo>
                      <a:pt x="1124855" y="725377"/>
                    </a:lnTo>
                    <a:lnTo>
                      <a:pt x="1124855" y="695036"/>
                    </a:lnTo>
                    <a:lnTo>
                      <a:pt x="1125084" y="695036"/>
                    </a:lnTo>
                    <a:lnTo>
                      <a:pt x="1125084" y="661649"/>
                    </a:lnTo>
                    <a:lnTo>
                      <a:pt x="1125312" y="661649"/>
                    </a:lnTo>
                    <a:lnTo>
                      <a:pt x="1125312" y="677504"/>
                    </a:lnTo>
                    <a:lnTo>
                      <a:pt x="1125541" y="677504"/>
                    </a:lnTo>
                    <a:lnTo>
                      <a:pt x="1125541" y="661649"/>
                    </a:lnTo>
                    <a:lnTo>
                      <a:pt x="1125769" y="661649"/>
                    </a:lnTo>
                    <a:lnTo>
                      <a:pt x="1125769" y="654253"/>
                    </a:lnTo>
                    <a:lnTo>
                      <a:pt x="1125998" y="654253"/>
                    </a:lnTo>
                    <a:lnTo>
                      <a:pt x="1125998" y="669387"/>
                    </a:lnTo>
                    <a:lnTo>
                      <a:pt x="1126227" y="669387"/>
                    </a:lnTo>
                    <a:lnTo>
                      <a:pt x="1126227" y="640372"/>
                    </a:lnTo>
                    <a:lnTo>
                      <a:pt x="1126455" y="640372"/>
                    </a:lnTo>
                    <a:lnTo>
                      <a:pt x="1126455" y="736852"/>
                    </a:lnTo>
                    <a:lnTo>
                      <a:pt x="1126684" y="736852"/>
                    </a:lnTo>
                    <a:lnTo>
                      <a:pt x="1126684" y="677504"/>
                    </a:lnTo>
                    <a:lnTo>
                      <a:pt x="1126912" y="677504"/>
                    </a:lnTo>
                    <a:lnTo>
                      <a:pt x="1126912" y="695036"/>
                    </a:lnTo>
                    <a:lnTo>
                      <a:pt x="1127141" y="695036"/>
                    </a:lnTo>
                    <a:lnTo>
                      <a:pt x="1127141" y="584387"/>
                    </a:lnTo>
                    <a:lnTo>
                      <a:pt x="1127370" y="584387"/>
                    </a:lnTo>
                    <a:lnTo>
                      <a:pt x="1127370" y="704546"/>
                    </a:lnTo>
                    <a:lnTo>
                      <a:pt x="1127598" y="704546"/>
                    </a:lnTo>
                    <a:lnTo>
                      <a:pt x="1127598" y="714636"/>
                    </a:lnTo>
                    <a:lnTo>
                      <a:pt x="1127840" y="714636"/>
                    </a:lnTo>
                    <a:lnTo>
                      <a:pt x="1127840" y="725377"/>
                    </a:lnTo>
                    <a:lnTo>
                      <a:pt x="1128068" y="725377"/>
                    </a:lnTo>
                    <a:lnTo>
                      <a:pt x="1128068" y="677504"/>
                    </a:lnTo>
                    <a:lnTo>
                      <a:pt x="1128513" y="677504"/>
                    </a:lnTo>
                    <a:lnTo>
                      <a:pt x="1128513" y="704546"/>
                    </a:lnTo>
                    <a:lnTo>
                      <a:pt x="1128754" y="704546"/>
                    </a:lnTo>
                    <a:lnTo>
                      <a:pt x="1128754" y="647167"/>
                    </a:lnTo>
                    <a:lnTo>
                      <a:pt x="1128970" y="647167"/>
                    </a:lnTo>
                    <a:lnTo>
                      <a:pt x="1128970" y="762505"/>
                    </a:lnTo>
                    <a:lnTo>
                      <a:pt x="1129211" y="762505"/>
                    </a:lnTo>
                    <a:lnTo>
                      <a:pt x="1129211" y="669387"/>
                    </a:lnTo>
                    <a:lnTo>
                      <a:pt x="1129427" y="669387"/>
                    </a:lnTo>
                    <a:lnTo>
                      <a:pt x="1129427" y="736852"/>
                    </a:lnTo>
                    <a:lnTo>
                      <a:pt x="1129668" y="736852"/>
                    </a:lnTo>
                    <a:lnTo>
                      <a:pt x="1129668" y="654253"/>
                    </a:lnTo>
                    <a:lnTo>
                      <a:pt x="1129897" y="654253"/>
                    </a:lnTo>
                    <a:lnTo>
                      <a:pt x="1129897" y="725377"/>
                    </a:lnTo>
                    <a:lnTo>
                      <a:pt x="1130126" y="725377"/>
                    </a:lnTo>
                    <a:lnTo>
                      <a:pt x="1130126" y="704546"/>
                    </a:lnTo>
                    <a:lnTo>
                      <a:pt x="1130354" y="704546"/>
                    </a:lnTo>
                    <a:lnTo>
                      <a:pt x="1130354" y="714636"/>
                    </a:lnTo>
                    <a:lnTo>
                      <a:pt x="1130583" y="714636"/>
                    </a:lnTo>
                    <a:lnTo>
                      <a:pt x="1130583" y="695036"/>
                    </a:lnTo>
                    <a:lnTo>
                      <a:pt x="1130811" y="695036"/>
                    </a:lnTo>
                    <a:lnTo>
                      <a:pt x="1130811" y="776991"/>
                    </a:lnTo>
                    <a:lnTo>
                      <a:pt x="1131040" y="776991"/>
                    </a:lnTo>
                    <a:lnTo>
                      <a:pt x="1131040" y="829979"/>
                    </a:lnTo>
                    <a:lnTo>
                      <a:pt x="1131269" y="829979"/>
                    </a:lnTo>
                    <a:lnTo>
                      <a:pt x="1131269" y="677504"/>
                    </a:lnTo>
                    <a:lnTo>
                      <a:pt x="1131954" y="677504"/>
                    </a:lnTo>
                    <a:lnTo>
                      <a:pt x="1131954" y="704546"/>
                    </a:lnTo>
                    <a:lnTo>
                      <a:pt x="1132183" y="704546"/>
                    </a:lnTo>
                    <a:lnTo>
                      <a:pt x="1132183" y="661649"/>
                    </a:lnTo>
                    <a:lnTo>
                      <a:pt x="1132412" y="661649"/>
                    </a:lnTo>
                    <a:lnTo>
                      <a:pt x="1132412" y="736852"/>
                    </a:lnTo>
                    <a:lnTo>
                      <a:pt x="1132640" y="736852"/>
                    </a:lnTo>
                    <a:lnTo>
                      <a:pt x="1132640" y="695036"/>
                    </a:lnTo>
                    <a:lnTo>
                      <a:pt x="1132869" y="695036"/>
                    </a:lnTo>
                    <a:lnTo>
                      <a:pt x="1132869" y="654253"/>
                    </a:lnTo>
                    <a:lnTo>
                      <a:pt x="1133097" y="654253"/>
                    </a:lnTo>
                    <a:lnTo>
                      <a:pt x="1133097" y="725377"/>
                    </a:lnTo>
                    <a:lnTo>
                      <a:pt x="1133326" y="725377"/>
                    </a:lnTo>
                    <a:lnTo>
                      <a:pt x="1133326" y="810378"/>
                    </a:lnTo>
                    <a:lnTo>
                      <a:pt x="1133555" y="810378"/>
                    </a:lnTo>
                    <a:lnTo>
                      <a:pt x="1133555" y="704546"/>
                    </a:lnTo>
                    <a:lnTo>
                      <a:pt x="1133783" y="704546"/>
                    </a:lnTo>
                    <a:lnTo>
                      <a:pt x="1133783" y="776991"/>
                    </a:lnTo>
                    <a:lnTo>
                      <a:pt x="1134012" y="776991"/>
                    </a:lnTo>
                    <a:lnTo>
                      <a:pt x="1134012" y="669387"/>
                    </a:lnTo>
                    <a:lnTo>
                      <a:pt x="1134253" y="669387"/>
                    </a:lnTo>
                    <a:lnTo>
                      <a:pt x="1134253" y="677504"/>
                    </a:lnTo>
                    <a:lnTo>
                      <a:pt x="1134469" y="677504"/>
                    </a:lnTo>
                    <a:lnTo>
                      <a:pt x="1134469" y="725377"/>
                    </a:lnTo>
                    <a:lnTo>
                      <a:pt x="1134710" y="725377"/>
                    </a:lnTo>
                    <a:lnTo>
                      <a:pt x="1134710" y="714636"/>
                    </a:lnTo>
                    <a:lnTo>
                      <a:pt x="1134926" y="714636"/>
                    </a:lnTo>
                    <a:lnTo>
                      <a:pt x="1134926" y="792845"/>
                    </a:lnTo>
                    <a:lnTo>
                      <a:pt x="1135167" y="792845"/>
                    </a:lnTo>
                    <a:lnTo>
                      <a:pt x="1135167" y="704546"/>
                    </a:lnTo>
                    <a:lnTo>
                      <a:pt x="1135853" y="704546"/>
                    </a:lnTo>
                    <a:lnTo>
                      <a:pt x="1135853" y="714636"/>
                    </a:lnTo>
                    <a:lnTo>
                      <a:pt x="1136069" y="714636"/>
                    </a:lnTo>
                    <a:lnTo>
                      <a:pt x="1136069" y="852194"/>
                    </a:lnTo>
                    <a:lnTo>
                      <a:pt x="1136310" y="852194"/>
                    </a:lnTo>
                    <a:lnTo>
                      <a:pt x="1136310" y="762505"/>
                    </a:lnTo>
                    <a:lnTo>
                      <a:pt x="1136539" y="762505"/>
                    </a:lnTo>
                    <a:lnTo>
                      <a:pt x="1136539" y="714636"/>
                    </a:lnTo>
                    <a:lnTo>
                      <a:pt x="1136768" y="714636"/>
                    </a:lnTo>
                    <a:lnTo>
                      <a:pt x="1136768" y="695036"/>
                    </a:lnTo>
                    <a:lnTo>
                      <a:pt x="1136996" y="695036"/>
                    </a:lnTo>
                    <a:lnTo>
                      <a:pt x="1136996" y="725377"/>
                    </a:lnTo>
                    <a:lnTo>
                      <a:pt x="1137225" y="725377"/>
                    </a:lnTo>
                    <a:lnTo>
                      <a:pt x="1137225" y="704546"/>
                    </a:lnTo>
                    <a:lnTo>
                      <a:pt x="1137453" y="704546"/>
                    </a:lnTo>
                    <a:lnTo>
                      <a:pt x="1137453" y="714636"/>
                    </a:lnTo>
                    <a:lnTo>
                      <a:pt x="1137682" y="714636"/>
                    </a:lnTo>
                    <a:lnTo>
                      <a:pt x="1137682" y="695036"/>
                    </a:lnTo>
                    <a:lnTo>
                      <a:pt x="1137911" y="695036"/>
                    </a:lnTo>
                    <a:lnTo>
                      <a:pt x="1137911" y="810378"/>
                    </a:lnTo>
                    <a:lnTo>
                      <a:pt x="1138139" y="810378"/>
                    </a:lnTo>
                    <a:lnTo>
                      <a:pt x="1138139" y="749185"/>
                    </a:lnTo>
                    <a:lnTo>
                      <a:pt x="1138368" y="749185"/>
                    </a:lnTo>
                    <a:lnTo>
                      <a:pt x="1138368" y="776991"/>
                    </a:lnTo>
                    <a:lnTo>
                      <a:pt x="1138596" y="776991"/>
                    </a:lnTo>
                    <a:lnTo>
                      <a:pt x="1138596" y="686042"/>
                    </a:lnTo>
                    <a:lnTo>
                      <a:pt x="1138825" y="686042"/>
                    </a:lnTo>
                    <a:lnTo>
                      <a:pt x="1138825" y="762505"/>
                    </a:lnTo>
                    <a:lnTo>
                      <a:pt x="1139054" y="762505"/>
                    </a:lnTo>
                    <a:lnTo>
                      <a:pt x="1139054" y="669387"/>
                    </a:lnTo>
                    <a:lnTo>
                      <a:pt x="1139282" y="669387"/>
                    </a:lnTo>
                    <a:lnTo>
                      <a:pt x="1139282" y="677504"/>
                    </a:lnTo>
                    <a:lnTo>
                      <a:pt x="1139511" y="677504"/>
                    </a:lnTo>
                    <a:lnTo>
                      <a:pt x="1139511" y="749185"/>
                    </a:lnTo>
                    <a:lnTo>
                      <a:pt x="1139739" y="749185"/>
                    </a:lnTo>
                    <a:lnTo>
                      <a:pt x="1139739" y="714636"/>
                    </a:lnTo>
                    <a:lnTo>
                      <a:pt x="1139968" y="714636"/>
                    </a:lnTo>
                    <a:lnTo>
                      <a:pt x="1139968" y="749185"/>
                    </a:lnTo>
                    <a:lnTo>
                      <a:pt x="1140197" y="749185"/>
                    </a:lnTo>
                    <a:lnTo>
                      <a:pt x="1140197" y="908188"/>
                    </a:lnTo>
                    <a:lnTo>
                      <a:pt x="1140425" y="908188"/>
                    </a:lnTo>
                    <a:lnTo>
                      <a:pt x="1140425" y="810378"/>
                    </a:lnTo>
                    <a:lnTo>
                      <a:pt x="1140654" y="810378"/>
                    </a:lnTo>
                    <a:lnTo>
                      <a:pt x="1140654" y="749185"/>
                    </a:lnTo>
                    <a:lnTo>
                      <a:pt x="1140882" y="749185"/>
                    </a:lnTo>
                    <a:lnTo>
                      <a:pt x="1140882" y="714636"/>
                    </a:lnTo>
                    <a:lnTo>
                      <a:pt x="1141111" y="714636"/>
                    </a:lnTo>
                    <a:lnTo>
                      <a:pt x="1141111" y="762505"/>
                    </a:lnTo>
                    <a:lnTo>
                      <a:pt x="1141352" y="762505"/>
                    </a:lnTo>
                    <a:lnTo>
                      <a:pt x="1141352" y="695036"/>
                    </a:lnTo>
                    <a:lnTo>
                      <a:pt x="1141568" y="695036"/>
                    </a:lnTo>
                    <a:lnTo>
                      <a:pt x="1141568" y="749185"/>
                    </a:lnTo>
                    <a:lnTo>
                      <a:pt x="1141810" y="749185"/>
                    </a:lnTo>
                    <a:lnTo>
                      <a:pt x="1141810" y="762505"/>
                    </a:lnTo>
                    <a:lnTo>
                      <a:pt x="1142038" y="762505"/>
                    </a:lnTo>
                    <a:lnTo>
                      <a:pt x="1142038" y="810378"/>
                    </a:lnTo>
                    <a:lnTo>
                      <a:pt x="1142267" y="810378"/>
                    </a:lnTo>
                    <a:lnTo>
                      <a:pt x="1142267" y="677504"/>
                    </a:lnTo>
                    <a:lnTo>
                      <a:pt x="1142483" y="677504"/>
                    </a:lnTo>
                    <a:lnTo>
                      <a:pt x="1142483" y="776991"/>
                    </a:lnTo>
                    <a:lnTo>
                      <a:pt x="1142711" y="776991"/>
                    </a:lnTo>
                    <a:lnTo>
                      <a:pt x="1142711" y="810378"/>
                    </a:lnTo>
                    <a:lnTo>
                      <a:pt x="1142940" y="810378"/>
                    </a:lnTo>
                    <a:lnTo>
                      <a:pt x="1142940" y="704546"/>
                    </a:lnTo>
                    <a:lnTo>
                      <a:pt x="1143181" y="704546"/>
                    </a:lnTo>
                    <a:lnTo>
                      <a:pt x="1143181" y="749185"/>
                    </a:lnTo>
                    <a:lnTo>
                      <a:pt x="1143397" y="749185"/>
                    </a:lnTo>
                    <a:lnTo>
                      <a:pt x="1143397" y="736852"/>
                    </a:lnTo>
                    <a:lnTo>
                      <a:pt x="1143638" y="736852"/>
                    </a:lnTo>
                    <a:lnTo>
                      <a:pt x="1143638" y="725377"/>
                    </a:lnTo>
                    <a:lnTo>
                      <a:pt x="1143854" y="725377"/>
                    </a:lnTo>
                    <a:lnTo>
                      <a:pt x="1143854" y="776991"/>
                    </a:lnTo>
                    <a:lnTo>
                      <a:pt x="1144096" y="776991"/>
                    </a:lnTo>
                    <a:lnTo>
                      <a:pt x="1144096" y="749185"/>
                    </a:lnTo>
                    <a:lnTo>
                      <a:pt x="1144324" y="749185"/>
                    </a:lnTo>
                    <a:lnTo>
                      <a:pt x="1144324" y="736852"/>
                    </a:lnTo>
                    <a:lnTo>
                      <a:pt x="1144553" y="736852"/>
                    </a:lnTo>
                    <a:lnTo>
                      <a:pt x="1144553" y="725377"/>
                    </a:lnTo>
                    <a:lnTo>
                      <a:pt x="1144781" y="725377"/>
                    </a:lnTo>
                    <a:lnTo>
                      <a:pt x="1144781" y="686042"/>
                    </a:lnTo>
                    <a:lnTo>
                      <a:pt x="1145010" y="686042"/>
                    </a:lnTo>
                    <a:lnTo>
                      <a:pt x="1145010" y="640372"/>
                    </a:lnTo>
                    <a:lnTo>
                      <a:pt x="1145239" y="640372"/>
                    </a:lnTo>
                    <a:lnTo>
                      <a:pt x="1145239" y="714636"/>
                    </a:lnTo>
                    <a:lnTo>
                      <a:pt x="1145467" y="714636"/>
                    </a:lnTo>
                    <a:lnTo>
                      <a:pt x="1145467" y="704546"/>
                    </a:lnTo>
                    <a:lnTo>
                      <a:pt x="1145696" y="704546"/>
                    </a:lnTo>
                    <a:lnTo>
                      <a:pt x="1145696" y="762505"/>
                    </a:lnTo>
                    <a:lnTo>
                      <a:pt x="1145924" y="762505"/>
                    </a:lnTo>
                    <a:lnTo>
                      <a:pt x="1145924" y="647167"/>
                    </a:lnTo>
                    <a:lnTo>
                      <a:pt x="1146153" y="647167"/>
                    </a:lnTo>
                    <a:lnTo>
                      <a:pt x="1146153" y="736852"/>
                    </a:lnTo>
                    <a:lnTo>
                      <a:pt x="1146382" y="736852"/>
                    </a:lnTo>
                    <a:lnTo>
                      <a:pt x="1146382" y="695036"/>
                    </a:lnTo>
                    <a:lnTo>
                      <a:pt x="1146610" y="695036"/>
                    </a:lnTo>
                    <a:lnTo>
                      <a:pt x="1146610" y="704546"/>
                    </a:lnTo>
                    <a:lnTo>
                      <a:pt x="1147067" y="704546"/>
                    </a:lnTo>
                    <a:lnTo>
                      <a:pt x="1147067" y="695036"/>
                    </a:lnTo>
                    <a:lnTo>
                      <a:pt x="1147525" y="695036"/>
                    </a:lnTo>
                    <a:lnTo>
                      <a:pt x="1147525" y="627567"/>
                    </a:lnTo>
                    <a:lnTo>
                      <a:pt x="1147753" y="627567"/>
                    </a:lnTo>
                    <a:lnTo>
                      <a:pt x="1147753" y="736852"/>
                    </a:lnTo>
                    <a:lnTo>
                      <a:pt x="1147982" y="736852"/>
                    </a:lnTo>
                    <a:lnTo>
                      <a:pt x="1147982" y="725377"/>
                    </a:lnTo>
                    <a:lnTo>
                      <a:pt x="1148210" y="725377"/>
                    </a:lnTo>
                    <a:lnTo>
                      <a:pt x="1148210" y="633853"/>
                    </a:lnTo>
                    <a:lnTo>
                      <a:pt x="1148680" y="633853"/>
                    </a:lnTo>
                    <a:lnTo>
                      <a:pt x="1148680" y="749185"/>
                    </a:lnTo>
                    <a:lnTo>
                      <a:pt x="1148896" y="749185"/>
                    </a:lnTo>
                    <a:lnTo>
                      <a:pt x="1148896" y="647167"/>
                    </a:lnTo>
                    <a:lnTo>
                      <a:pt x="1149137" y="647167"/>
                    </a:lnTo>
                    <a:lnTo>
                      <a:pt x="1149137" y="621520"/>
                    </a:lnTo>
                    <a:lnTo>
                      <a:pt x="1149366" y="621520"/>
                    </a:lnTo>
                    <a:lnTo>
                      <a:pt x="1149366" y="686042"/>
                    </a:lnTo>
                    <a:lnTo>
                      <a:pt x="1149582" y="686042"/>
                    </a:lnTo>
                    <a:lnTo>
                      <a:pt x="1149582" y="695036"/>
                    </a:lnTo>
                    <a:lnTo>
                      <a:pt x="1149823" y="695036"/>
                    </a:lnTo>
                    <a:lnTo>
                      <a:pt x="1149823" y="669387"/>
                    </a:lnTo>
                    <a:lnTo>
                      <a:pt x="1150039" y="669387"/>
                    </a:lnTo>
                    <a:lnTo>
                      <a:pt x="1150039" y="647167"/>
                    </a:lnTo>
                    <a:lnTo>
                      <a:pt x="1150496" y="647167"/>
                    </a:lnTo>
                    <a:lnTo>
                      <a:pt x="1150496" y="633853"/>
                    </a:lnTo>
                    <a:lnTo>
                      <a:pt x="1150738" y="633853"/>
                    </a:lnTo>
                    <a:lnTo>
                      <a:pt x="1150738" y="566379"/>
                    </a:lnTo>
                    <a:lnTo>
                      <a:pt x="1150966" y="566379"/>
                    </a:lnTo>
                    <a:lnTo>
                      <a:pt x="1150966" y="594180"/>
                    </a:lnTo>
                    <a:lnTo>
                      <a:pt x="1151195" y="594180"/>
                    </a:lnTo>
                    <a:lnTo>
                      <a:pt x="1151195" y="589215"/>
                    </a:lnTo>
                    <a:lnTo>
                      <a:pt x="1151423" y="589215"/>
                    </a:lnTo>
                    <a:lnTo>
                      <a:pt x="1151423" y="604578"/>
                    </a:lnTo>
                    <a:lnTo>
                      <a:pt x="1151652" y="604578"/>
                    </a:lnTo>
                    <a:lnTo>
                      <a:pt x="1151652" y="594180"/>
                    </a:lnTo>
                    <a:lnTo>
                      <a:pt x="1151881" y="594180"/>
                    </a:lnTo>
                    <a:lnTo>
                      <a:pt x="1151881" y="579694"/>
                    </a:lnTo>
                    <a:lnTo>
                      <a:pt x="1152109" y="579694"/>
                    </a:lnTo>
                    <a:lnTo>
                      <a:pt x="1152109" y="550132"/>
                    </a:lnTo>
                    <a:lnTo>
                      <a:pt x="1152338" y="550132"/>
                    </a:lnTo>
                    <a:lnTo>
                      <a:pt x="1152338" y="538910"/>
                    </a:lnTo>
                    <a:lnTo>
                      <a:pt x="1152566" y="538910"/>
                    </a:lnTo>
                    <a:lnTo>
                      <a:pt x="1152566" y="535334"/>
                    </a:lnTo>
                    <a:lnTo>
                      <a:pt x="1152795" y="535334"/>
                    </a:lnTo>
                    <a:lnTo>
                      <a:pt x="1152795" y="554046"/>
                    </a:lnTo>
                    <a:lnTo>
                      <a:pt x="1153252" y="554046"/>
                    </a:lnTo>
                    <a:lnTo>
                      <a:pt x="1153252" y="538910"/>
                    </a:lnTo>
                    <a:lnTo>
                      <a:pt x="1153481" y="538910"/>
                    </a:lnTo>
                    <a:lnTo>
                      <a:pt x="1153481" y="521741"/>
                    </a:lnTo>
                    <a:lnTo>
                      <a:pt x="1153709" y="521741"/>
                    </a:lnTo>
                    <a:lnTo>
                      <a:pt x="1153709" y="506178"/>
                    </a:lnTo>
                    <a:lnTo>
                      <a:pt x="1153938" y="506178"/>
                    </a:lnTo>
                    <a:lnTo>
                      <a:pt x="1153938" y="525039"/>
                    </a:lnTo>
                    <a:lnTo>
                      <a:pt x="1154167" y="525039"/>
                    </a:lnTo>
                    <a:lnTo>
                      <a:pt x="1154167" y="550132"/>
                    </a:lnTo>
                    <a:lnTo>
                      <a:pt x="1154395" y="550132"/>
                    </a:lnTo>
                    <a:lnTo>
                      <a:pt x="1154395" y="446830"/>
                    </a:lnTo>
                    <a:lnTo>
                      <a:pt x="1154624" y="446830"/>
                    </a:lnTo>
                    <a:lnTo>
                      <a:pt x="1154624" y="497492"/>
                    </a:lnTo>
                    <a:lnTo>
                      <a:pt x="1154852" y="497492"/>
                    </a:lnTo>
                    <a:lnTo>
                      <a:pt x="1154852" y="476333"/>
                    </a:lnTo>
                    <a:lnTo>
                      <a:pt x="1155081" y="476333"/>
                    </a:lnTo>
                    <a:lnTo>
                      <a:pt x="1155081" y="459798"/>
                    </a:lnTo>
                    <a:lnTo>
                      <a:pt x="1155322" y="459798"/>
                    </a:lnTo>
                    <a:lnTo>
                      <a:pt x="1155322" y="430965"/>
                    </a:lnTo>
                    <a:lnTo>
                      <a:pt x="1155538" y="430965"/>
                    </a:lnTo>
                    <a:lnTo>
                      <a:pt x="1155538" y="442718"/>
                    </a:lnTo>
                    <a:lnTo>
                      <a:pt x="1155780" y="442718"/>
                    </a:lnTo>
                    <a:lnTo>
                      <a:pt x="1155780" y="425385"/>
                    </a:lnTo>
                    <a:lnTo>
                      <a:pt x="1155995" y="425385"/>
                    </a:lnTo>
                    <a:lnTo>
                      <a:pt x="1155995" y="451037"/>
                    </a:lnTo>
                    <a:lnTo>
                      <a:pt x="1156237" y="451037"/>
                    </a:lnTo>
                    <a:lnTo>
                      <a:pt x="1156237" y="421773"/>
                    </a:lnTo>
                    <a:lnTo>
                      <a:pt x="1156453" y="421773"/>
                    </a:lnTo>
                    <a:lnTo>
                      <a:pt x="1156453" y="434795"/>
                    </a:lnTo>
                    <a:lnTo>
                      <a:pt x="1156681" y="434795"/>
                    </a:lnTo>
                    <a:lnTo>
                      <a:pt x="1156681" y="423569"/>
                    </a:lnTo>
                    <a:lnTo>
                      <a:pt x="1156910" y="423569"/>
                    </a:lnTo>
                    <a:lnTo>
                      <a:pt x="1156910" y="414768"/>
                    </a:lnTo>
                    <a:lnTo>
                      <a:pt x="1157151" y="414768"/>
                    </a:lnTo>
                    <a:lnTo>
                      <a:pt x="1157151" y="363496"/>
                    </a:lnTo>
                    <a:lnTo>
                      <a:pt x="1157367" y="363496"/>
                    </a:lnTo>
                    <a:lnTo>
                      <a:pt x="1157367" y="392334"/>
                    </a:lnTo>
                    <a:lnTo>
                      <a:pt x="1157608" y="392334"/>
                    </a:lnTo>
                    <a:lnTo>
                      <a:pt x="1157608" y="376603"/>
                    </a:lnTo>
                    <a:lnTo>
                      <a:pt x="1157837" y="376603"/>
                    </a:lnTo>
                    <a:lnTo>
                      <a:pt x="1157837" y="393833"/>
                    </a:lnTo>
                    <a:lnTo>
                      <a:pt x="1158066" y="393833"/>
                    </a:lnTo>
                    <a:lnTo>
                      <a:pt x="1158066" y="408040"/>
                    </a:lnTo>
                    <a:lnTo>
                      <a:pt x="1158294" y="408040"/>
                    </a:lnTo>
                    <a:lnTo>
                      <a:pt x="1158294" y="375249"/>
                    </a:lnTo>
                    <a:lnTo>
                      <a:pt x="1158523" y="375249"/>
                    </a:lnTo>
                    <a:lnTo>
                      <a:pt x="1158523" y="383569"/>
                    </a:lnTo>
                    <a:lnTo>
                      <a:pt x="1158751" y="383569"/>
                    </a:lnTo>
                    <a:lnTo>
                      <a:pt x="1158751" y="387894"/>
                    </a:lnTo>
                    <a:lnTo>
                      <a:pt x="1158980" y="387894"/>
                    </a:lnTo>
                    <a:lnTo>
                      <a:pt x="1158980" y="392334"/>
                    </a:lnTo>
                    <a:lnTo>
                      <a:pt x="1159209" y="392334"/>
                    </a:lnTo>
                    <a:lnTo>
                      <a:pt x="1159209" y="354895"/>
                    </a:lnTo>
                    <a:lnTo>
                      <a:pt x="1159437" y="354895"/>
                    </a:lnTo>
                    <a:lnTo>
                      <a:pt x="1159437" y="359761"/>
                    </a:lnTo>
                    <a:lnTo>
                      <a:pt x="1159666" y="359761"/>
                    </a:lnTo>
                    <a:lnTo>
                      <a:pt x="1159666" y="401576"/>
                    </a:lnTo>
                    <a:lnTo>
                      <a:pt x="1159894" y="401576"/>
                    </a:lnTo>
                    <a:lnTo>
                      <a:pt x="1159894" y="377977"/>
                    </a:lnTo>
                    <a:lnTo>
                      <a:pt x="1160123" y="377977"/>
                    </a:lnTo>
                    <a:lnTo>
                      <a:pt x="1160123" y="360996"/>
                    </a:lnTo>
                    <a:lnTo>
                      <a:pt x="1160352" y="360996"/>
                    </a:lnTo>
                    <a:lnTo>
                      <a:pt x="1160352" y="362242"/>
                    </a:lnTo>
                    <a:lnTo>
                      <a:pt x="1160580" y="362242"/>
                    </a:lnTo>
                    <a:lnTo>
                      <a:pt x="1160580" y="403169"/>
                    </a:lnTo>
                    <a:lnTo>
                      <a:pt x="1160809" y="403169"/>
                    </a:lnTo>
                    <a:lnTo>
                      <a:pt x="1160809" y="384997"/>
                    </a:lnTo>
                    <a:lnTo>
                      <a:pt x="1161266" y="384997"/>
                    </a:lnTo>
                    <a:lnTo>
                      <a:pt x="1161266" y="399999"/>
                    </a:lnTo>
                    <a:lnTo>
                      <a:pt x="1161495" y="399999"/>
                    </a:lnTo>
                    <a:lnTo>
                      <a:pt x="1161495" y="396888"/>
                    </a:lnTo>
                    <a:lnTo>
                      <a:pt x="1161723" y="396888"/>
                    </a:lnTo>
                    <a:lnTo>
                      <a:pt x="1161723" y="414768"/>
                    </a:lnTo>
                    <a:lnTo>
                      <a:pt x="1161952" y="414768"/>
                    </a:lnTo>
                    <a:lnTo>
                      <a:pt x="1161952" y="401576"/>
                    </a:lnTo>
                    <a:lnTo>
                      <a:pt x="1162180" y="401576"/>
                    </a:lnTo>
                    <a:lnTo>
                      <a:pt x="1162180" y="430965"/>
                    </a:lnTo>
                    <a:lnTo>
                      <a:pt x="1162409" y="430965"/>
                    </a:lnTo>
                    <a:lnTo>
                      <a:pt x="1162409" y="453190"/>
                    </a:lnTo>
                    <a:lnTo>
                      <a:pt x="1162638" y="453190"/>
                    </a:lnTo>
                    <a:lnTo>
                      <a:pt x="1162638" y="471441"/>
                    </a:lnTo>
                    <a:lnTo>
                      <a:pt x="1162866" y="471441"/>
                    </a:lnTo>
                    <a:lnTo>
                      <a:pt x="1162866" y="469045"/>
                    </a:lnTo>
                    <a:lnTo>
                      <a:pt x="1163107" y="469045"/>
                    </a:lnTo>
                    <a:lnTo>
                      <a:pt x="1163107" y="515341"/>
                    </a:lnTo>
                    <a:lnTo>
                      <a:pt x="1163323" y="515341"/>
                    </a:lnTo>
                    <a:lnTo>
                      <a:pt x="1163323" y="489237"/>
                    </a:lnTo>
                    <a:lnTo>
                      <a:pt x="1163552" y="489237"/>
                    </a:lnTo>
                    <a:lnTo>
                      <a:pt x="1163552" y="500339"/>
                    </a:lnTo>
                    <a:lnTo>
                      <a:pt x="1163793" y="500339"/>
                    </a:lnTo>
                    <a:lnTo>
                      <a:pt x="1163793" y="525039"/>
                    </a:lnTo>
                    <a:lnTo>
                      <a:pt x="1164009" y="525039"/>
                    </a:lnTo>
                    <a:lnTo>
                      <a:pt x="1164009" y="491945"/>
                    </a:lnTo>
                    <a:lnTo>
                      <a:pt x="1164250" y="491945"/>
                    </a:lnTo>
                    <a:lnTo>
                      <a:pt x="1164250" y="535334"/>
                    </a:lnTo>
                    <a:lnTo>
                      <a:pt x="1164466" y="535334"/>
                    </a:lnTo>
                    <a:lnTo>
                      <a:pt x="1164466" y="538910"/>
                    </a:lnTo>
                    <a:lnTo>
                      <a:pt x="1164708" y="538910"/>
                    </a:lnTo>
                    <a:lnTo>
                      <a:pt x="1164708" y="542571"/>
                    </a:lnTo>
                    <a:lnTo>
                      <a:pt x="1164924" y="542571"/>
                    </a:lnTo>
                    <a:lnTo>
                      <a:pt x="1164924" y="554046"/>
                    </a:lnTo>
                    <a:lnTo>
                      <a:pt x="1165165" y="554046"/>
                    </a:lnTo>
                    <a:lnTo>
                      <a:pt x="1165165" y="538910"/>
                    </a:lnTo>
                    <a:lnTo>
                      <a:pt x="1165393" y="538910"/>
                    </a:lnTo>
                    <a:lnTo>
                      <a:pt x="1165393" y="562162"/>
                    </a:lnTo>
                    <a:lnTo>
                      <a:pt x="1165622" y="562162"/>
                    </a:lnTo>
                    <a:lnTo>
                      <a:pt x="1165622" y="579694"/>
                    </a:lnTo>
                    <a:lnTo>
                      <a:pt x="1165851" y="579694"/>
                    </a:lnTo>
                    <a:lnTo>
                      <a:pt x="1165851" y="550132"/>
                    </a:lnTo>
                    <a:lnTo>
                      <a:pt x="1166079" y="550132"/>
                    </a:lnTo>
                    <a:lnTo>
                      <a:pt x="1166079" y="570699"/>
                    </a:lnTo>
                    <a:lnTo>
                      <a:pt x="1166308" y="570699"/>
                    </a:lnTo>
                    <a:lnTo>
                      <a:pt x="1166308" y="531831"/>
                    </a:lnTo>
                    <a:lnTo>
                      <a:pt x="1166536" y="531831"/>
                    </a:lnTo>
                    <a:lnTo>
                      <a:pt x="1166536" y="633853"/>
                    </a:lnTo>
                    <a:lnTo>
                      <a:pt x="1166765" y="633853"/>
                    </a:lnTo>
                    <a:lnTo>
                      <a:pt x="1166765" y="584387"/>
                    </a:lnTo>
                    <a:lnTo>
                      <a:pt x="1166994" y="584387"/>
                    </a:lnTo>
                    <a:lnTo>
                      <a:pt x="1166994" y="647167"/>
                    </a:lnTo>
                    <a:lnTo>
                      <a:pt x="1167451" y="647167"/>
                    </a:lnTo>
                    <a:lnTo>
                      <a:pt x="1167451" y="669387"/>
                    </a:lnTo>
                    <a:lnTo>
                      <a:pt x="1167679" y="669387"/>
                    </a:lnTo>
                    <a:lnTo>
                      <a:pt x="1167679" y="604578"/>
                    </a:lnTo>
                    <a:lnTo>
                      <a:pt x="1167908" y="604578"/>
                    </a:lnTo>
                    <a:lnTo>
                      <a:pt x="1167908" y="669387"/>
                    </a:lnTo>
                    <a:lnTo>
                      <a:pt x="1168137" y="669387"/>
                    </a:lnTo>
                    <a:lnTo>
                      <a:pt x="1168137" y="615676"/>
                    </a:lnTo>
                    <a:lnTo>
                      <a:pt x="1168365" y="615676"/>
                    </a:lnTo>
                    <a:lnTo>
                      <a:pt x="1168365" y="669387"/>
                    </a:lnTo>
                    <a:lnTo>
                      <a:pt x="1168594" y="669387"/>
                    </a:lnTo>
                    <a:lnTo>
                      <a:pt x="1168594" y="633853"/>
                    </a:lnTo>
                    <a:lnTo>
                      <a:pt x="1168822" y="633853"/>
                    </a:lnTo>
                    <a:lnTo>
                      <a:pt x="1168822" y="599295"/>
                    </a:lnTo>
                    <a:lnTo>
                      <a:pt x="1169051" y="599295"/>
                    </a:lnTo>
                    <a:lnTo>
                      <a:pt x="1169051" y="677504"/>
                    </a:lnTo>
                    <a:lnTo>
                      <a:pt x="1169280" y="677504"/>
                    </a:lnTo>
                    <a:lnTo>
                      <a:pt x="1169280" y="669387"/>
                    </a:lnTo>
                    <a:lnTo>
                      <a:pt x="1169508" y="669387"/>
                    </a:lnTo>
                    <a:lnTo>
                      <a:pt x="1169508" y="725377"/>
                    </a:lnTo>
                    <a:lnTo>
                      <a:pt x="1169750" y="725377"/>
                    </a:lnTo>
                    <a:lnTo>
                      <a:pt x="1169750" y="654253"/>
                    </a:lnTo>
                    <a:lnTo>
                      <a:pt x="1169965" y="654253"/>
                    </a:lnTo>
                    <a:lnTo>
                      <a:pt x="1169965" y="677504"/>
                    </a:lnTo>
                    <a:lnTo>
                      <a:pt x="1170207" y="677504"/>
                    </a:lnTo>
                    <a:lnTo>
                      <a:pt x="1170207" y="686042"/>
                    </a:lnTo>
                    <a:lnTo>
                      <a:pt x="1170423" y="686042"/>
                    </a:lnTo>
                    <a:lnTo>
                      <a:pt x="1170423" y="792845"/>
                    </a:lnTo>
                    <a:lnTo>
                      <a:pt x="1170651" y="792845"/>
                    </a:lnTo>
                    <a:lnTo>
                      <a:pt x="1170651" y="686042"/>
                    </a:lnTo>
                    <a:lnTo>
                      <a:pt x="1170880" y="686042"/>
                    </a:lnTo>
                    <a:lnTo>
                      <a:pt x="1170880" y="704546"/>
                    </a:lnTo>
                    <a:lnTo>
                      <a:pt x="1171108" y="704546"/>
                    </a:lnTo>
                    <a:lnTo>
                      <a:pt x="1171108" y="669387"/>
                    </a:lnTo>
                    <a:lnTo>
                      <a:pt x="1171337" y="669387"/>
                    </a:lnTo>
                    <a:lnTo>
                      <a:pt x="1171337" y="686042"/>
                    </a:lnTo>
                    <a:lnTo>
                      <a:pt x="1171578" y="686042"/>
                    </a:lnTo>
                    <a:lnTo>
                      <a:pt x="1171578" y="810378"/>
                    </a:lnTo>
                    <a:lnTo>
                      <a:pt x="1171807" y="810378"/>
                    </a:lnTo>
                    <a:lnTo>
                      <a:pt x="1171807" y="776991"/>
                    </a:lnTo>
                    <a:lnTo>
                      <a:pt x="1172036" y="776991"/>
                    </a:lnTo>
                    <a:lnTo>
                      <a:pt x="1172036" y="704546"/>
                    </a:lnTo>
                    <a:lnTo>
                      <a:pt x="1172264" y="704546"/>
                    </a:lnTo>
                    <a:lnTo>
                      <a:pt x="1172264" y="792845"/>
                    </a:lnTo>
                    <a:lnTo>
                      <a:pt x="1172493" y="792845"/>
                    </a:lnTo>
                    <a:lnTo>
                      <a:pt x="1172493" y="810378"/>
                    </a:lnTo>
                    <a:lnTo>
                      <a:pt x="1172721" y="810378"/>
                    </a:lnTo>
                    <a:lnTo>
                      <a:pt x="1172721" y="725377"/>
                    </a:lnTo>
                    <a:lnTo>
                      <a:pt x="1173179" y="725377"/>
                    </a:lnTo>
                    <a:lnTo>
                      <a:pt x="1173179" y="762505"/>
                    </a:lnTo>
                    <a:lnTo>
                      <a:pt x="1173394" y="762505"/>
                    </a:lnTo>
                    <a:lnTo>
                      <a:pt x="1173394" y="695036"/>
                    </a:lnTo>
                    <a:lnTo>
                      <a:pt x="1173636" y="695036"/>
                    </a:lnTo>
                    <a:lnTo>
                      <a:pt x="1173636" y="810378"/>
                    </a:lnTo>
                    <a:lnTo>
                      <a:pt x="1173864" y="810378"/>
                    </a:lnTo>
                    <a:lnTo>
                      <a:pt x="1173864" y="792845"/>
                    </a:lnTo>
                    <a:lnTo>
                      <a:pt x="1174093" y="792845"/>
                    </a:lnTo>
                    <a:lnTo>
                      <a:pt x="1174093" y="736852"/>
                    </a:lnTo>
                    <a:lnTo>
                      <a:pt x="1174322" y="736852"/>
                    </a:lnTo>
                    <a:lnTo>
                      <a:pt x="1174322" y="695036"/>
                    </a:lnTo>
                    <a:lnTo>
                      <a:pt x="1174550" y="695036"/>
                    </a:lnTo>
                    <a:lnTo>
                      <a:pt x="1174550" y="762505"/>
                    </a:lnTo>
                    <a:lnTo>
                      <a:pt x="1174779" y="762505"/>
                    </a:lnTo>
                    <a:lnTo>
                      <a:pt x="1174779" y="810378"/>
                    </a:lnTo>
                    <a:lnTo>
                      <a:pt x="1175007" y="810378"/>
                    </a:lnTo>
                    <a:lnTo>
                      <a:pt x="1175007" y="686042"/>
                    </a:lnTo>
                    <a:lnTo>
                      <a:pt x="1175236" y="686042"/>
                    </a:lnTo>
                    <a:lnTo>
                      <a:pt x="1175236" y="762505"/>
                    </a:lnTo>
                    <a:lnTo>
                      <a:pt x="1175465" y="762505"/>
                    </a:lnTo>
                    <a:lnTo>
                      <a:pt x="1175465" y="749185"/>
                    </a:lnTo>
                    <a:lnTo>
                      <a:pt x="1175693" y="749185"/>
                    </a:lnTo>
                    <a:lnTo>
                      <a:pt x="1175693" y="704546"/>
                    </a:lnTo>
                    <a:lnTo>
                      <a:pt x="1176379" y="704546"/>
                    </a:lnTo>
                    <a:lnTo>
                      <a:pt x="1176379" y="749185"/>
                    </a:lnTo>
                    <a:lnTo>
                      <a:pt x="1176608" y="749185"/>
                    </a:lnTo>
                    <a:lnTo>
                      <a:pt x="1176608" y="792845"/>
                    </a:lnTo>
                    <a:lnTo>
                      <a:pt x="1176836" y="792845"/>
                    </a:lnTo>
                    <a:lnTo>
                      <a:pt x="1176836" y="908188"/>
                    </a:lnTo>
                    <a:lnTo>
                      <a:pt x="1177065" y="908188"/>
                    </a:lnTo>
                    <a:lnTo>
                      <a:pt x="1177065" y="852194"/>
                    </a:lnTo>
                    <a:lnTo>
                      <a:pt x="1177293" y="852194"/>
                    </a:lnTo>
                    <a:lnTo>
                      <a:pt x="1177293" y="725377"/>
                    </a:lnTo>
                    <a:lnTo>
                      <a:pt x="1177522" y="725377"/>
                    </a:lnTo>
                    <a:lnTo>
                      <a:pt x="1177522" y="810378"/>
                    </a:lnTo>
                    <a:lnTo>
                      <a:pt x="1177751" y="810378"/>
                    </a:lnTo>
                    <a:lnTo>
                      <a:pt x="1177751" y="776991"/>
                    </a:lnTo>
                    <a:lnTo>
                      <a:pt x="1177979" y="776991"/>
                    </a:lnTo>
                    <a:lnTo>
                      <a:pt x="1177979" y="829979"/>
                    </a:lnTo>
                    <a:lnTo>
                      <a:pt x="1178220" y="829979"/>
                    </a:lnTo>
                    <a:lnTo>
                      <a:pt x="1178220" y="704546"/>
                    </a:lnTo>
                    <a:lnTo>
                      <a:pt x="1178436" y="704546"/>
                    </a:lnTo>
                    <a:lnTo>
                      <a:pt x="1178436" y="762505"/>
                    </a:lnTo>
                    <a:lnTo>
                      <a:pt x="1178678" y="762505"/>
                    </a:lnTo>
                    <a:lnTo>
                      <a:pt x="1178678" y="776991"/>
                    </a:lnTo>
                    <a:lnTo>
                      <a:pt x="1179351" y="776991"/>
                    </a:lnTo>
                    <a:lnTo>
                      <a:pt x="1179351" y="762505"/>
                    </a:lnTo>
                    <a:lnTo>
                      <a:pt x="1179592" y="762505"/>
                    </a:lnTo>
                    <a:lnTo>
                      <a:pt x="1179592" y="792845"/>
                    </a:lnTo>
                    <a:lnTo>
                      <a:pt x="1179821" y="792845"/>
                    </a:lnTo>
                    <a:lnTo>
                      <a:pt x="1179821" y="829979"/>
                    </a:lnTo>
                    <a:lnTo>
                      <a:pt x="1180049" y="829979"/>
                    </a:lnTo>
                    <a:lnTo>
                      <a:pt x="1180049" y="810378"/>
                    </a:lnTo>
                    <a:lnTo>
                      <a:pt x="1180278" y="810378"/>
                    </a:lnTo>
                    <a:lnTo>
                      <a:pt x="1180278" y="714636"/>
                    </a:lnTo>
                    <a:lnTo>
                      <a:pt x="1180506" y="714636"/>
                    </a:lnTo>
                    <a:lnTo>
                      <a:pt x="1180506" y="776991"/>
                    </a:lnTo>
                    <a:lnTo>
                      <a:pt x="1180735" y="776991"/>
                    </a:lnTo>
                    <a:lnTo>
                      <a:pt x="1180735" y="792845"/>
                    </a:lnTo>
                    <a:lnTo>
                      <a:pt x="1180964" y="792845"/>
                    </a:lnTo>
                    <a:lnTo>
                      <a:pt x="1180964" y="762505"/>
                    </a:lnTo>
                    <a:lnTo>
                      <a:pt x="1181192" y="762505"/>
                    </a:lnTo>
                    <a:lnTo>
                      <a:pt x="1181192" y="776991"/>
                    </a:lnTo>
                    <a:lnTo>
                      <a:pt x="1181649" y="776991"/>
                    </a:lnTo>
                    <a:lnTo>
                      <a:pt x="1181649" y="852194"/>
                    </a:lnTo>
                    <a:lnTo>
                      <a:pt x="1181878" y="852194"/>
                    </a:lnTo>
                    <a:lnTo>
                      <a:pt x="1181878" y="725377"/>
                    </a:lnTo>
                    <a:lnTo>
                      <a:pt x="1182107" y="725377"/>
                    </a:lnTo>
                    <a:lnTo>
                      <a:pt x="1182107" y="829979"/>
                    </a:lnTo>
                    <a:lnTo>
                      <a:pt x="1182564" y="829979"/>
                    </a:lnTo>
                    <a:lnTo>
                      <a:pt x="1182564" y="749185"/>
                    </a:lnTo>
                    <a:lnTo>
                      <a:pt x="1182792" y="749185"/>
                    </a:lnTo>
                    <a:lnTo>
                      <a:pt x="1182792" y="762505"/>
                    </a:lnTo>
                    <a:lnTo>
                      <a:pt x="1183021" y="762505"/>
                    </a:lnTo>
                    <a:lnTo>
                      <a:pt x="1183021" y="661649"/>
                    </a:lnTo>
                    <a:lnTo>
                      <a:pt x="1183250" y="661649"/>
                    </a:lnTo>
                    <a:lnTo>
                      <a:pt x="1183250" y="776991"/>
                    </a:lnTo>
                    <a:lnTo>
                      <a:pt x="1183478" y="776991"/>
                    </a:lnTo>
                    <a:lnTo>
                      <a:pt x="1183478" y="762505"/>
                    </a:lnTo>
                    <a:lnTo>
                      <a:pt x="1183707" y="762505"/>
                    </a:lnTo>
                    <a:lnTo>
                      <a:pt x="1183707" y="792845"/>
                    </a:lnTo>
                    <a:lnTo>
                      <a:pt x="1183935" y="792845"/>
                    </a:lnTo>
                    <a:lnTo>
                      <a:pt x="1183935" y="810378"/>
                    </a:lnTo>
                    <a:lnTo>
                      <a:pt x="1184177" y="810378"/>
                    </a:lnTo>
                    <a:lnTo>
                      <a:pt x="1184177" y="776991"/>
                    </a:lnTo>
                    <a:lnTo>
                      <a:pt x="1184393" y="776991"/>
                    </a:lnTo>
                    <a:lnTo>
                      <a:pt x="1184393" y="792845"/>
                    </a:lnTo>
                    <a:lnTo>
                      <a:pt x="1184621" y="792845"/>
                    </a:lnTo>
                    <a:lnTo>
                      <a:pt x="1184621" y="749185"/>
                    </a:lnTo>
                    <a:lnTo>
                      <a:pt x="1184850" y="749185"/>
                    </a:lnTo>
                    <a:lnTo>
                      <a:pt x="1184850" y="877846"/>
                    </a:lnTo>
                    <a:lnTo>
                      <a:pt x="1185078" y="877846"/>
                    </a:lnTo>
                    <a:lnTo>
                      <a:pt x="1185078" y="776991"/>
                    </a:lnTo>
                    <a:lnTo>
                      <a:pt x="1185307" y="776991"/>
                    </a:lnTo>
                    <a:lnTo>
                      <a:pt x="1185307" y="714636"/>
                    </a:lnTo>
                    <a:lnTo>
                      <a:pt x="1185536" y="714636"/>
                    </a:lnTo>
                    <a:lnTo>
                      <a:pt x="1185536" y="686042"/>
                    </a:lnTo>
                    <a:lnTo>
                      <a:pt x="1185777" y="686042"/>
                    </a:lnTo>
                    <a:lnTo>
                      <a:pt x="1185777" y="749185"/>
                    </a:lnTo>
                    <a:lnTo>
                      <a:pt x="1186006" y="749185"/>
                    </a:lnTo>
                    <a:lnTo>
                      <a:pt x="1186006" y="725377"/>
                    </a:lnTo>
                    <a:lnTo>
                      <a:pt x="1186234" y="725377"/>
                    </a:lnTo>
                    <a:lnTo>
                      <a:pt x="1186234" y="852194"/>
                    </a:lnTo>
                    <a:lnTo>
                      <a:pt x="1186463" y="852194"/>
                    </a:lnTo>
                    <a:lnTo>
                      <a:pt x="1186463" y="704546"/>
                    </a:lnTo>
                    <a:lnTo>
                      <a:pt x="1186691" y="704546"/>
                    </a:lnTo>
                    <a:lnTo>
                      <a:pt x="1186691" y="792845"/>
                    </a:lnTo>
                    <a:lnTo>
                      <a:pt x="1186920" y="792845"/>
                    </a:lnTo>
                    <a:lnTo>
                      <a:pt x="1186920" y="725377"/>
                    </a:lnTo>
                    <a:lnTo>
                      <a:pt x="1187149" y="725377"/>
                    </a:lnTo>
                    <a:lnTo>
                      <a:pt x="1187149" y="877846"/>
                    </a:lnTo>
                    <a:lnTo>
                      <a:pt x="1187364" y="877846"/>
                    </a:lnTo>
                    <a:lnTo>
                      <a:pt x="1187364" y="776991"/>
                    </a:lnTo>
                    <a:lnTo>
                      <a:pt x="1187606" y="776991"/>
                    </a:lnTo>
                    <a:lnTo>
                      <a:pt x="1187606" y="829979"/>
                    </a:lnTo>
                    <a:lnTo>
                      <a:pt x="1188063" y="829979"/>
                    </a:lnTo>
                    <a:lnTo>
                      <a:pt x="1188063" y="749185"/>
                    </a:lnTo>
                    <a:lnTo>
                      <a:pt x="1188292" y="749185"/>
                    </a:lnTo>
                    <a:lnTo>
                      <a:pt x="1188292" y="776991"/>
                    </a:lnTo>
                    <a:lnTo>
                      <a:pt x="1188520" y="776991"/>
                    </a:lnTo>
                    <a:lnTo>
                      <a:pt x="1188520" y="749185"/>
                    </a:lnTo>
                    <a:lnTo>
                      <a:pt x="1188749" y="749185"/>
                    </a:lnTo>
                    <a:lnTo>
                      <a:pt x="1188749" y="762505"/>
                    </a:lnTo>
                    <a:lnTo>
                      <a:pt x="1188977" y="762505"/>
                    </a:lnTo>
                    <a:lnTo>
                      <a:pt x="1188977" y="776991"/>
                    </a:lnTo>
                    <a:lnTo>
                      <a:pt x="1189206" y="776991"/>
                    </a:lnTo>
                    <a:lnTo>
                      <a:pt x="1189206" y="792845"/>
                    </a:lnTo>
                    <a:lnTo>
                      <a:pt x="1189435" y="792845"/>
                    </a:lnTo>
                    <a:lnTo>
                      <a:pt x="1189435" y="749185"/>
                    </a:lnTo>
                    <a:lnTo>
                      <a:pt x="1189663" y="749185"/>
                    </a:lnTo>
                    <a:lnTo>
                      <a:pt x="1189663" y="736852"/>
                    </a:lnTo>
                    <a:lnTo>
                      <a:pt x="1189892" y="736852"/>
                    </a:lnTo>
                    <a:lnTo>
                      <a:pt x="1189892" y="792845"/>
                    </a:lnTo>
                    <a:lnTo>
                      <a:pt x="1190120" y="792845"/>
                    </a:lnTo>
                    <a:lnTo>
                      <a:pt x="1190120" y="810378"/>
                    </a:lnTo>
                    <a:lnTo>
                      <a:pt x="1190578" y="810378"/>
                    </a:lnTo>
                    <a:lnTo>
                      <a:pt x="1190578" y="776991"/>
                    </a:lnTo>
                    <a:lnTo>
                      <a:pt x="1190806" y="776991"/>
                    </a:lnTo>
                    <a:lnTo>
                      <a:pt x="1190806" y="749185"/>
                    </a:lnTo>
                    <a:lnTo>
                      <a:pt x="1191035" y="749185"/>
                    </a:lnTo>
                    <a:lnTo>
                      <a:pt x="1191035" y="908188"/>
                    </a:lnTo>
                    <a:lnTo>
                      <a:pt x="1191276" y="908188"/>
                    </a:lnTo>
                    <a:lnTo>
                      <a:pt x="1191276" y="829979"/>
                    </a:lnTo>
                    <a:lnTo>
                      <a:pt x="1191492" y="829979"/>
                    </a:lnTo>
                    <a:lnTo>
                      <a:pt x="1191492" y="852194"/>
                    </a:lnTo>
                    <a:lnTo>
                      <a:pt x="1191721" y="852194"/>
                    </a:lnTo>
                    <a:lnTo>
                      <a:pt x="1191721" y="762505"/>
                    </a:lnTo>
                    <a:lnTo>
                      <a:pt x="1192178" y="762505"/>
                    </a:lnTo>
                    <a:lnTo>
                      <a:pt x="1192178" y="792845"/>
                    </a:lnTo>
                    <a:lnTo>
                      <a:pt x="1192406" y="792845"/>
                    </a:lnTo>
                    <a:lnTo>
                      <a:pt x="1192406" y="810378"/>
                    </a:lnTo>
                    <a:lnTo>
                      <a:pt x="1192648" y="810378"/>
                    </a:lnTo>
                    <a:lnTo>
                      <a:pt x="1192648" y="776991"/>
                    </a:lnTo>
                    <a:lnTo>
                      <a:pt x="1192864" y="776991"/>
                    </a:lnTo>
                    <a:lnTo>
                      <a:pt x="1192864" y="669387"/>
                    </a:lnTo>
                    <a:lnTo>
                      <a:pt x="1193105" y="669387"/>
                    </a:lnTo>
                    <a:lnTo>
                      <a:pt x="1193105" y="776991"/>
                    </a:lnTo>
                    <a:lnTo>
                      <a:pt x="1193321" y="776991"/>
                    </a:lnTo>
                    <a:lnTo>
                      <a:pt x="1193321" y="695036"/>
                    </a:lnTo>
                    <a:lnTo>
                      <a:pt x="1193562" y="695036"/>
                    </a:lnTo>
                    <a:lnTo>
                      <a:pt x="1193562" y="908188"/>
                    </a:lnTo>
                    <a:lnTo>
                      <a:pt x="1193778" y="908188"/>
                    </a:lnTo>
                    <a:lnTo>
                      <a:pt x="1193778" y="829979"/>
                    </a:lnTo>
                    <a:lnTo>
                      <a:pt x="1194019" y="829979"/>
                    </a:lnTo>
                    <a:lnTo>
                      <a:pt x="1194019" y="762505"/>
                    </a:lnTo>
                    <a:lnTo>
                      <a:pt x="1194248" y="762505"/>
                    </a:lnTo>
                    <a:lnTo>
                      <a:pt x="1194248" y="725377"/>
                    </a:lnTo>
                    <a:lnTo>
                      <a:pt x="1194464" y="725377"/>
                    </a:lnTo>
                    <a:lnTo>
                      <a:pt x="1194464" y="945320"/>
                    </a:lnTo>
                    <a:lnTo>
                      <a:pt x="1194705" y="945320"/>
                    </a:lnTo>
                    <a:lnTo>
                      <a:pt x="1194705" y="749185"/>
                    </a:lnTo>
                    <a:lnTo>
                      <a:pt x="1194934" y="749185"/>
                    </a:lnTo>
                    <a:lnTo>
                      <a:pt x="1194934" y="725377"/>
                    </a:lnTo>
                    <a:lnTo>
                      <a:pt x="1195162" y="725377"/>
                    </a:lnTo>
                    <a:lnTo>
                      <a:pt x="1195162" y="762505"/>
                    </a:lnTo>
                    <a:lnTo>
                      <a:pt x="1195391" y="762505"/>
                    </a:lnTo>
                    <a:lnTo>
                      <a:pt x="1195391" y="810378"/>
                    </a:lnTo>
                    <a:lnTo>
                      <a:pt x="1195619" y="810378"/>
                    </a:lnTo>
                    <a:lnTo>
                      <a:pt x="1195619" y="695036"/>
                    </a:lnTo>
                    <a:lnTo>
                      <a:pt x="1195848" y="695036"/>
                    </a:lnTo>
                    <a:lnTo>
                      <a:pt x="1195848" y="749185"/>
                    </a:lnTo>
                    <a:lnTo>
                      <a:pt x="1196305" y="749185"/>
                    </a:lnTo>
                    <a:lnTo>
                      <a:pt x="1196305" y="829979"/>
                    </a:lnTo>
                    <a:lnTo>
                      <a:pt x="1196534" y="829979"/>
                    </a:lnTo>
                    <a:lnTo>
                      <a:pt x="1196534" y="792845"/>
                    </a:lnTo>
                    <a:lnTo>
                      <a:pt x="1196762" y="792845"/>
                    </a:lnTo>
                    <a:lnTo>
                      <a:pt x="1196762" y="749185"/>
                    </a:lnTo>
                    <a:lnTo>
                      <a:pt x="1196991" y="749185"/>
                    </a:lnTo>
                    <a:lnTo>
                      <a:pt x="1196991" y="686042"/>
                    </a:lnTo>
                    <a:lnTo>
                      <a:pt x="1197220" y="686042"/>
                    </a:lnTo>
                    <a:lnTo>
                      <a:pt x="1197220" y="725377"/>
                    </a:lnTo>
                    <a:lnTo>
                      <a:pt x="1197448" y="725377"/>
                    </a:lnTo>
                    <a:lnTo>
                      <a:pt x="1197448" y="686042"/>
                    </a:lnTo>
                    <a:lnTo>
                      <a:pt x="1197677" y="686042"/>
                    </a:lnTo>
                    <a:lnTo>
                      <a:pt x="1197677" y="852194"/>
                    </a:lnTo>
                    <a:lnTo>
                      <a:pt x="1197905" y="852194"/>
                    </a:lnTo>
                    <a:lnTo>
                      <a:pt x="1197905" y="749185"/>
                    </a:lnTo>
                    <a:lnTo>
                      <a:pt x="1198134" y="749185"/>
                    </a:lnTo>
                    <a:lnTo>
                      <a:pt x="1198134" y="714636"/>
                    </a:lnTo>
                    <a:lnTo>
                      <a:pt x="1198363" y="714636"/>
                    </a:lnTo>
                    <a:lnTo>
                      <a:pt x="1198363" y="762505"/>
                    </a:lnTo>
                    <a:lnTo>
                      <a:pt x="1198591" y="762505"/>
                    </a:lnTo>
                    <a:lnTo>
                      <a:pt x="1198591" y="714636"/>
                    </a:lnTo>
                    <a:lnTo>
                      <a:pt x="1198820" y="714636"/>
                    </a:lnTo>
                    <a:lnTo>
                      <a:pt x="1198820" y="762505"/>
                    </a:lnTo>
                    <a:lnTo>
                      <a:pt x="1199048" y="762505"/>
                    </a:lnTo>
                    <a:lnTo>
                      <a:pt x="1199048" y="704546"/>
                    </a:lnTo>
                    <a:lnTo>
                      <a:pt x="1199277" y="704546"/>
                    </a:lnTo>
                    <a:lnTo>
                      <a:pt x="1199277" y="810378"/>
                    </a:lnTo>
                    <a:lnTo>
                      <a:pt x="1199506" y="810378"/>
                    </a:lnTo>
                    <a:lnTo>
                      <a:pt x="1199506" y="736852"/>
                    </a:lnTo>
                    <a:lnTo>
                      <a:pt x="1199747" y="736852"/>
                    </a:lnTo>
                    <a:lnTo>
                      <a:pt x="1199747" y="677504"/>
                    </a:lnTo>
                    <a:lnTo>
                      <a:pt x="1199963" y="677504"/>
                    </a:lnTo>
                    <a:lnTo>
                      <a:pt x="1199963" y="776991"/>
                    </a:lnTo>
                    <a:lnTo>
                      <a:pt x="1200204" y="776991"/>
                    </a:lnTo>
                    <a:lnTo>
                      <a:pt x="1200204" y="810378"/>
                    </a:lnTo>
                    <a:lnTo>
                      <a:pt x="1200433" y="810378"/>
                    </a:lnTo>
                    <a:lnTo>
                      <a:pt x="1200433" y="829979"/>
                    </a:lnTo>
                    <a:lnTo>
                      <a:pt x="1200661" y="829979"/>
                    </a:lnTo>
                    <a:lnTo>
                      <a:pt x="1200661" y="762505"/>
                    </a:lnTo>
                    <a:lnTo>
                      <a:pt x="1201119" y="762505"/>
                    </a:lnTo>
                    <a:lnTo>
                      <a:pt x="1201119" y="810378"/>
                    </a:lnTo>
                    <a:lnTo>
                      <a:pt x="1201334" y="810378"/>
                    </a:lnTo>
                    <a:lnTo>
                      <a:pt x="1201334" y="829979"/>
                    </a:lnTo>
                    <a:lnTo>
                      <a:pt x="1201576" y="829979"/>
                    </a:lnTo>
                    <a:lnTo>
                      <a:pt x="1201576" y="686042"/>
                    </a:lnTo>
                    <a:lnTo>
                      <a:pt x="1201792" y="686042"/>
                    </a:lnTo>
                    <a:lnTo>
                      <a:pt x="1201792" y="704546"/>
                    </a:lnTo>
                    <a:lnTo>
                      <a:pt x="1202262" y="704546"/>
                    </a:lnTo>
                    <a:lnTo>
                      <a:pt x="1202262" y="776991"/>
                    </a:lnTo>
                    <a:lnTo>
                      <a:pt x="1202490" y="776991"/>
                    </a:lnTo>
                    <a:lnTo>
                      <a:pt x="1202490" y="810378"/>
                    </a:lnTo>
                    <a:lnTo>
                      <a:pt x="1202719" y="810378"/>
                    </a:lnTo>
                    <a:lnTo>
                      <a:pt x="1202719" y="654253"/>
                    </a:lnTo>
                    <a:lnTo>
                      <a:pt x="1202947" y="654253"/>
                    </a:lnTo>
                    <a:lnTo>
                      <a:pt x="1202947" y="725377"/>
                    </a:lnTo>
                    <a:lnTo>
                      <a:pt x="1203176" y="725377"/>
                    </a:lnTo>
                    <a:lnTo>
                      <a:pt x="1203176" y="776991"/>
                    </a:lnTo>
                    <a:lnTo>
                      <a:pt x="1203405" y="776991"/>
                    </a:lnTo>
                    <a:lnTo>
                      <a:pt x="1203405" y="810378"/>
                    </a:lnTo>
                    <a:lnTo>
                      <a:pt x="1203633" y="810378"/>
                    </a:lnTo>
                    <a:lnTo>
                      <a:pt x="1203633" y="776991"/>
                    </a:lnTo>
                    <a:lnTo>
                      <a:pt x="1203862" y="776991"/>
                    </a:lnTo>
                    <a:lnTo>
                      <a:pt x="1203862" y="714636"/>
                    </a:lnTo>
                    <a:lnTo>
                      <a:pt x="1204090" y="714636"/>
                    </a:lnTo>
                    <a:lnTo>
                      <a:pt x="1204090" y="810378"/>
                    </a:lnTo>
                    <a:lnTo>
                      <a:pt x="1204319" y="810378"/>
                    </a:lnTo>
                    <a:lnTo>
                      <a:pt x="1204319" y="714636"/>
                    </a:lnTo>
                    <a:lnTo>
                      <a:pt x="1204548" y="714636"/>
                    </a:lnTo>
                    <a:lnTo>
                      <a:pt x="1204548" y="725377"/>
                    </a:lnTo>
                    <a:lnTo>
                      <a:pt x="1204776" y="725377"/>
                    </a:lnTo>
                    <a:lnTo>
                      <a:pt x="1204776" y="686042"/>
                    </a:lnTo>
                    <a:lnTo>
                      <a:pt x="1205005" y="686042"/>
                    </a:lnTo>
                    <a:lnTo>
                      <a:pt x="1205005" y="677504"/>
                    </a:lnTo>
                    <a:lnTo>
                      <a:pt x="1205246" y="677504"/>
                    </a:lnTo>
                    <a:lnTo>
                      <a:pt x="1205246" y="704546"/>
                    </a:lnTo>
                    <a:lnTo>
                      <a:pt x="1205462" y="704546"/>
                    </a:lnTo>
                    <a:lnTo>
                      <a:pt x="1205462" y="695036"/>
                    </a:lnTo>
                    <a:lnTo>
                      <a:pt x="1205691" y="695036"/>
                    </a:lnTo>
                    <a:lnTo>
                      <a:pt x="1205691" y="736852"/>
                    </a:lnTo>
                    <a:lnTo>
                      <a:pt x="1205919" y="736852"/>
                    </a:lnTo>
                    <a:lnTo>
                      <a:pt x="1205919" y="725377"/>
                    </a:lnTo>
                    <a:lnTo>
                      <a:pt x="1206148" y="725377"/>
                    </a:lnTo>
                    <a:lnTo>
                      <a:pt x="1206148" y="695036"/>
                    </a:lnTo>
                    <a:lnTo>
                      <a:pt x="1206376" y="695036"/>
                    </a:lnTo>
                    <a:lnTo>
                      <a:pt x="1206376" y="749185"/>
                    </a:lnTo>
                    <a:lnTo>
                      <a:pt x="1206605" y="749185"/>
                    </a:lnTo>
                    <a:lnTo>
                      <a:pt x="1206605" y="704546"/>
                    </a:lnTo>
                    <a:lnTo>
                      <a:pt x="1206834" y="704546"/>
                    </a:lnTo>
                    <a:lnTo>
                      <a:pt x="1206834" y="725377"/>
                    </a:lnTo>
                    <a:lnTo>
                      <a:pt x="1207075" y="725377"/>
                    </a:lnTo>
                    <a:lnTo>
                      <a:pt x="1207075" y="714636"/>
                    </a:lnTo>
                    <a:lnTo>
                      <a:pt x="1207291" y="714636"/>
                    </a:lnTo>
                    <a:lnTo>
                      <a:pt x="1207291" y="661649"/>
                    </a:lnTo>
                    <a:lnTo>
                      <a:pt x="1207532" y="661649"/>
                    </a:lnTo>
                    <a:lnTo>
                      <a:pt x="1207532" y="669387"/>
                    </a:lnTo>
                    <a:lnTo>
                      <a:pt x="1207761" y="669387"/>
                    </a:lnTo>
                    <a:lnTo>
                      <a:pt x="1207761" y="661649"/>
                    </a:lnTo>
                    <a:lnTo>
                      <a:pt x="1208218" y="661649"/>
                    </a:lnTo>
                    <a:lnTo>
                      <a:pt x="1208218" y="762505"/>
                    </a:lnTo>
                    <a:lnTo>
                      <a:pt x="1208434" y="762505"/>
                    </a:lnTo>
                    <a:lnTo>
                      <a:pt x="1208434" y="669387"/>
                    </a:lnTo>
                    <a:lnTo>
                      <a:pt x="1208675" y="669387"/>
                    </a:lnTo>
                    <a:lnTo>
                      <a:pt x="1208675" y="661649"/>
                    </a:lnTo>
                    <a:lnTo>
                      <a:pt x="1209132" y="661649"/>
                    </a:lnTo>
                    <a:lnTo>
                      <a:pt x="1209132" y="640372"/>
                    </a:lnTo>
                    <a:lnTo>
                      <a:pt x="1209361" y="640372"/>
                    </a:lnTo>
                    <a:lnTo>
                      <a:pt x="1209361" y="704546"/>
                    </a:lnTo>
                    <a:lnTo>
                      <a:pt x="1209589" y="704546"/>
                    </a:lnTo>
                    <a:lnTo>
                      <a:pt x="1209589" y="661649"/>
                    </a:lnTo>
                    <a:lnTo>
                      <a:pt x="1209818" y="661649"/>
                    </a:lnTo>
                    <a:lnTo>
                      <a:pt x="1209818" y="704546"/>
                    </a:lnTo>
                    <a:lnTo>
                      <a:pt x="1210047" y="704546"/>
                    </a:lnTo>
                    <a:lnTo>
                      <a:pt x="1210047" y="669387"/>
                    </a:lnTo>
                    <a:lnTo>
                      <a:pt x="1210275" y="669387"/>
                    </a:lnTo>
                    <a:lnTo>
                      <a:pt x="1210275" y="640372"/>
                    </a:lnTo>
                    <a:lnTo>
                      <a:pt x="1210504" y="640372"/>
                    </a:lnTo>
                    <a:lnTo>
                      <a:pt x="1210504" y="714636"/>
                    </a:lnTo>
                    <a:lnTo>
                      <a:pt x="1210732" y="714636"/>
                    </a:lnTo>
                    <a:lnTo>
                      <a:pt x="1210732" y="654253"/>
                    </a:lnTo>
                    <a:lnTo>
                      <a:pt x="1210961" y="654253"/>
                    </a:lnTo>
                    <a:lnTo>
                      <a:pt x="1210961" y="686042"/>
                    </a:lnTo>
                    <a:lnTo>
                      <a:pt x="1211190" y="686042"/>
                    </a:lnTo>
                    <a:lnTo>
                      <a:pt x="1211190" y="627567"/>
                    </a:lnTo>
                    <a:lnTo>
                      <a:pt x="1211647" y="627567"/>
                    </a:lnTo>
                    <a:lnTo>
                      <a:pt x="1211647" y="640372"/>
                    </a:lnTo>
                    <a:lnTo>
                      <a:pt x="1211875" y="640372"/>
                    </a:lnTo>
                    <a:lnTo>
                      <a:pt x="1211875" y="627567"/>
                    </a:lnTo>
                    <a:lnTo>
                      <a:pt x="1212104" y="627567"/>
                    </a:lnTo>
                    <a:lnTo>
                      <a:pt x="1212104" y="558059"/>
                    </a:lnTo>
                    <a:lnTo>
                      <a:pt x="1212333" y="558059"/>
                    </a:lnTo>
                    <a:lnTo>
                      <a:pt x="1212333" y="661649"/>
                    </a:lnTo>
                    <a:lnTo>
                      <a:pt x="1212561" y="661649"/>
                    </a:lnTo>
                    <a:lnTo>
                      <a:pt x="1212561" y="584387"/>
                    </a:lnTo>
                    <a:lnTo>
                      <a:pt x="1212790" y="584387"/>
                    </a:lnTo>
                    <a:lnTo>
                      <a:pt x="1212790" y="654253"/>
                    </a:lnTo>
                    <a:lnTo>
                      <a:pt x="1213018" y="654253"/>
                    </a:lnTo>
                    <a:lnTo>
                      <a:pt x="1213018" y="575141"/>
                    </a:lnTo>
                    <a:lnTo>
                      <a:pt x="1213247" y="575141"/>
                    </a:lnTo>
                    <a:lnTo>
                      <a:pt x="1213247" y="562162"/>
                    </a:lnTo>
                    <a:lnTo>
                      <a:pt x="1213476" y="562162"/>
                    </a:lnTo>
                    <a:lnTo>
                      <a:pt x="1213476" y="669387"/>
                    </a:lnTo>
                    <a:lnTo>
                      <a:pt x="1213717" y="669387"/>
                    </a:lnTo>
                    <a:lnTo>
                      <a:pt x="1213717" y="599295"/>
                    </a:lnTo>
                    <a:lnTo>
                      <a:pt x="1213933" y="599295"/>
                    </a:lnTo>
                    <a:lnTo>
                      <a:pt x="1213933" y="521741"/>
                    </a:lnTo>
                    <a:lnTo>
                      <a:pt x="1214174" y="521741"/>
                    </a:lnTo>
                    <a:lnTo>
                      <a:pt x="1214174" y="575141"/>
                    </a:lnTo>
                    <a:lnTo>
                      <a:pt x="1214390" y="575141"/>
                    </a:lnTo>
                    <a:lnTo>
                      <a:pt x="1214390" y="604578"/>
                    </a:lnTo>
                    <a:lnTo>
                      <a:pt x="1214631" y="604578"/>
                    </a:lnTo>
                    <a:lnTo>
                      <a:pt x="1214631" y="550132"/>
                    </a:lnTo>
                    <a:lnTo>
                      <a:pt x="1214860" y="550132"/>
                    </a:lnTo>
                    <a:lnTo>
                      <a:pt x="1214860" y="575141"/>
                    </a:lnTo>
                    <a:lnTo>
                      <a:pt x="1215089" y="575141"/>
                    </a:lnTo>
                    <a:lnTo>
                      <a:pt x="1215089" y="512230"/>
                    </a:lnTo>
                    <a:lnTo>
                      <a:pt x="1215304" y="512230"/>
                    </a:lnTo>
                    <a:lnTo>
                      <a:pt x="1215304" y="535334"/>
                    </a:lnTo>
                    <a:lnTo>
                      <a:pt x="1215546" y="535334"/>
                    </a:lnTo>
                    <a:lnTo>
                      <a:pt x="1215546" y="546307"/>
                    </a:lnTo>
                    <a:lnTo>
                      <a:pt x="1215762" y="546307"/>
                    </a:lnTo>
                    <a:lnTo>
                      <a:pt x="1215762" y="518511"/>
                    </a:lnTo>
                    <a:lnTo>
                      <a:pt x="1216003" y="518511"/>
                    </a:lnTo>
                    <a:lnTo>
                      <a:pt x="1216003" y="531831"/>
                    </a:lnTo>
                    <a:lnTo>
                      <a:pt x="1216232" y="531831"/>
                    </a:lnTo>
                    <a:lnTo>
                      <a:pt x="1216232" y="579694"/>
                    </a:lnTo>
                    <a:lnTo>
                      <a:pt x="1216460" y="579694"/>
                    </a:lnTo>
                    <a:lnTo>
                      <a:pt x="1216460" y="515341"/>
                    </a:lnTo>
                    <a:lnTo>
                      <a:pt x="1216689" y="515341"/>
                    </a:lnTo>
                    <a:lnTo>
                      <a:pt x="1216689" y="525039"/>
                    </a:lnTo>
                    <a:lnTo>
                      <a:pt x="1216917" y="525039"/>
                    </a:lnTo>
                    <a:lnTo>
                      <a:pt x="1216917" y="457565"/>
                    </a:lnTo>
                    <a:lnTo>
                      <a:pt x="1217146" y="457565"/>
                    </a:lnTo>
                    <a:lnTo>
                      <a:pt x="1217146" y="469045"/>
                    </a:lnTo>
                    <a:lnTo>
                      <a:pt x="1217375" y="469045"/>
                    </a:lnTo>
                    <a:lnTo>
                      <a:pt x="1217375" y="427230"/>
                    </a:lnTo>
                    <a:lnTo>
                      <a:pt x="1217603" y="427230"/>
                    </a:lnTo>
                    <a:lnTo>
                      <a:pt x="1217603" y="494699"/>
                    </a:lnTo>
                    <a:lnTo>
                      <a:pt x="1217832" y="494699"/>
                    </a:lnTo>
                    <a:lnTo>
                      <a:pt x="1217832" y="459798"/>
                    </a:lnTo>
                    <a:lnTo>
                      <a:pt x="1218060" y="459798"/>
                    </a:lnTo>
                    <a:lnTo>
                      <a:pt x="1218060" y="483953"/>
                    </a:lnTo>
                    <a:lnTo>
                      <a:pt x="1218289" y="483953"/>
                    </a:lnTo>
                    <a:lnTo>
                      <a:pt x="1218289" y="427230"/>
                    </a:lnTo>
                    <a:lnTo>
                      <a:pt x="1218518" y="427230"/>
                    </a:lnTo>
                    <a:lnTo>
                      <a:pt x="1218518" y="464362"/>
                    </a:lnTo>
                    <a:lnTo>
                      <a:pt x="1218746" y="464362"/>
                    </a:lnTo>
                    <a:lnTo>
                      <a:pt x="1218746" y="434795"/>
                    </a:lnTo>
                    <a:lnTo>
                      <a:pt x="1218975" y="434795"/>
                    </a:lnTo>
                    <a:lnTo>
                      <a:pt x="1218975" y="416490"/>
                    </a:lnTo>
                    <a:lnTo>
                      <a:pt x="1219216" y="416490"/>
                    </a:lnTo>
                    <a:lnTo>
                      <a:pt x="1219216" y="404782"/>
                    </a:lnTo>
                    <a:lnTo>
                      <a:pt x="1219432" y="404782"/>
                    </a:lnTo>
                    <a:lnTo>
                      <a:pt x="1219432" y="367327"/>
                    </a:lnTo>
                    <a:lnTo>
                      <a:pt x="1219661" y="367327"/>
                    </a:lnTo>
                    <a:lnTo>
                      <a:pt x="1219661" y="359761"/>
                    </a:lnTo>
                    <a:lnTo>
                      <a:pt x="1219889" y="359761"/>
                    </a:lnTo>
                    <a:lnTo>
                      <a:pt x="1219889" y="356100"/>
                    </a:lnTo>
                    <a:lnTo>
                      <a:pt x="1220118" y="356100"/>
                    </a:lnTo>
                    <a:lnTo>
                      <a:pt x="1220118" y="362242"/>
                    </a:lnTo>
                    <a:lnTo>
                      <a:pt x="1220346" y="362242"/>
                    </a:lnTo>
                    <a:lnTo>
                      <a:pt x="1220346" y="354895"/>
                    </a:lnTo>
                    <a:lnTo>
                      <a:pt x="1220575" y="354895"/>
                    </a:lnTo>
                    <a:lnTo>
                      <a:pt x="1220575" y="328396"/>
                    </a:lnTo>
                    <a:lnTo>
                      <a:pt x="1220804" y="328396"/>
                    </a:lnTo>
                    <a:lnTo>
                      <a:pt x="1220804" y="283095"/>
                    </a:lnTo>
                    <a:lnTo>
                      <a:pt x="1221032" y="283095"/>
                    </a:lnTo>
                    <a:lnTo>
                      <a:pt x="1221032" y="304647"/>
                    </a:lnTo>
                    <a:lnTo>
                      <a:pt x="1221261" y="304647"/>
                    </a:lnTo>
                    <a:lnTo>
                      <a:pt x="1221261" y="305549"/>
                    </a:lnTo>
                    <a:lnTo>
                      <a:pt x="1221502" y="305549"/>
                    </a:lnTo>
                    <a:lnTo>
                      <a:pt x="1221502" y="284657"/>
                    </a:lnTo>
                    <a:lnTo>
                      <a:pt x="1221731" y="284657"/>
                    </a:lnTo>
                    <a:lnTo>
                      <a:pt x="1221731" y="273291"/>
                    </a:lnTo>
                    <a:lnTo>
                      <a:pt x="1221959" y="273291"/>
                    </a:lnTo>
                    <a:lnTo>
                      <a:pt x="1221959" y="274751"/>
                    </a:lnTo>
                    <a:lnTo>
                      <a:pt x="1222188" y="274751"/>
                    </a:lnTo>
                    <a:lnTo>
                      <a:pt x="1222188" y="258559"/>
                    </a:lnTo>
                    <a:lnTo>
                      <a:pt x="1222404" y="258559"/>
                    </a:lnTo>
                    <a:lnTo>
                      <a:pt x="1222404" y="248158"/>
                    </a:lnTo>
                    <a:lnTo>
                      <a:pt x="1222645" y="248158"/>
                    </a:lnTo>
                    <a:lnTo>
                      <a:pt x="1222645" y="230822"/>
                    </a:lnTo>
                    <a:lnTo>
                      <a:pt x="1222861" y="230822"/>
                    </a:lnTo>
                    <a:lnTo>
                      <a:pt x="1222861" y="221424"/>
                    </a:lnTo>
                    <a:lnTo>
                      <a:pt x="1223102" y="221424"/>
                    </a:lnTo>
                    <a:lnTo>
                      <a:pt x="1223102" y="217716"/>
                    </a:lnTo>
                    <a:lnTo>
                      <a:pt x="1223318" y="217716"/>
                    </a:lnTo>
                    <a:lnTo>
                      <a:pt x="1223318" y="212547"/>
                    </a:lnTo>
                    <a:lnTo>
                      <a:pt x="1223559" y="212547"/>
                    </a:lnTo>
                    <a:lnTo>
                      <a:pt x="1223559" y="198412"/>
                    </a:lnTo>
                    <a:lnTo>
                      <a:pt x="1223788" y="198412"/>
                    </a:lnTo>
                    <a:lnTo>
                      <a:pt x="1223788" y="185369"/>
                    </a:lnTo>
                    <a:lnTo>
                      <a:pt x="1224017" y="185369"/>
                    </a:lnTo>
                    <a:lnTo>
                      <a:pt x="1224017" y="184518"/>
                    </a:lnTo>
                    <a:lnTo>
                      <a:pt x="1224245" y="184518"/>
                    </a:lnTo>
                    <a:lnTo>
                      <a:pt x="1224245" y="157213"/>
                    </a:lnTo>
                    <a:lnTo>
                      <a:pt x="1224474" y="157213"/>
                    </a:lnTo>
                    <a:lnTo>
                      <a:pt x="1224474" y="161277"/>
                    </a:lnTo>
                    <a:lnTo>
                      <a:pt x="1224702" y="161277"/>
                    </a:lnTo>
                    <a:lnTo>
                      <a:pt x="1224702" y="164680"/>
                    </a:lnTo>
                    <a:lnTo>
                      <a:pt x="1224931" y="164680"/>
                    </a:lnTo>
                    <a:lnTo>
                      <a:pt x="1224931" y="158318"/>
                    </a:lnTo>
                    <a:lnTo>
                      <a:pt x="1225160" y="158318"/>
                    </a:lnTo>
                    <a:lnTo>
                      <a:pt x="1225160" y="145249"/>
                    </a:lnTo>
                    <a:lnTo>
                      <a:pt x="1225388" y="145249"/>
                    </a:lnTo>
                    <a:lnTo>
                      <a:pt x="1225388" y="146951"/>
                    </a:lnTo>
                    <a:lnTo>
                      <a:pt x="1225617" y="146951"/>
                    </a:lnTo>
                    <a:lnTo>
                      <a:pt x="1225617" y="145592"/>
                    </a:lnTo>
                    <a:lnTo>
                      <a:pt x="1225845" y="145592"/>
                    </a:lnTo>
                    <a:lnTo>
                      <a:pt x="1225845" y="156121"/>
                    </a:lnTo>
                    <a:lnTo>
                      <a:pt x="1226074" y="156121"/>
                    </a:lnTo>
                    <a:lnTo>
                      <a:pt x="1226074" y="141211"/>
                    </a:lnTo>
                    <a:lnTo>
                      <a:pt x="1226303" y="141211"/>
                    </a:lnTo>
                    <a:lnTo>
                      <a:pt x="1226303" y="145935"/>
                    </a:lnTo>
                    <a:lnTo>
                      <a:pt x="1226531" y="145935"/>
                    </a:lnTo>
                    <a:lnTo>
                      <a:pt x="1226531" y="136004"/>
                    </a:lnTo>
                    <a:lnTo>
                      <a:pt x="1226760" y="136004"/>
                    </a:lnTo>
                    <a:lnTo>
                      <a:pt x="1226760" y="134721"/>
                    </a:lnTo>
                    <a:lnTo>
                      <a:pt x="1226988" y="134721"/>
                    </a:lnTo>
                    <a:lnTo>
                      <a:pt x="1226988" y="139242"/>
                    </a:lnTo>
                    <a:lnTo>
                      <a:pt x="1227217" y="139242"/>
                    </a:lnTo>
                    <a:lnTo>
                      <a:pt x="1227217" y="136639"/>
                    </a:lnTo>
                    <a:lnTo>
                      <a:pt x="1227446" y="136639"/>
                    </a:lnTo>
                    <a:lnTo>
                      <a:pt x="1227446" y="141211"/>
                    </a:lnTo>
                    <a:lnTo>
                      <a:pt x="1227674" y="141211"/>
                    </a:lnTo>
                    <a:lnTo>
                      <a:pt x="1227674" y="157949"/>
                    </a:lnTo>
                    <a:lnTo>
                      <a:pt x="1227903" y="157949"/>
                    </a:lnTo>
                    <a:lnTo>
                      <a:pt x="1227903" y="154317"/>
                    </a:lnTo>
                    <a:lnTo>
                      <a:pt x="1228144" y="154317"/>
                    </a:lnTo>
                    <a:lnTo>
                      <a:pt x="1228144" y="147637"/>
                    </a:lnTo>
                    <a:lnTo>
                      <a:pt x="1228360" y="147637"/>
                    </a:lnTo>
                    <a:lnTo>
                      <a:pt x="1228360" y="166204"/>
                    </a:lnTo>
                    <a:lnTo>
                      <a:pt x="1228601" y="166204"/>
                    </a:lnTo>
                    <a:lnTo>
                      <a:pt x="1228601" y="168148"/>
                    </a:lnTo>
                    <a:lnTo>
                      <a:pt x="1228817" y="168148"/>
                    </a:lnTo>
                    <a:lnTo>
                      <a:pt x="1228817" y="171691"/>
                    </a:lnTo>
                    <a:lnTo>
                      <a:pt x="1229059" y="171691"/>
                    </a:lnTo>
                    <a:lnTo>
                      <a:pt x="1229059" y="183654"/>
                    </a:lnTo>
                    <a:lnTo>
                      <a:pt x="1229274" y="183654"/>
                    </a:lnTo>
                    <a:lnTo>
                      <a:pt x="1229274" y="197472"/>
                    </a:lnTo>
                    <a:lnTo>
                      <a:pt x="1229503" y="197472"/>
                    </a:lnTo>
                    <a:lnTo>
                      <a:pt x="1229503" y="206552"/>
                    </a:lnTo>
                    <a:lnTo>
                      <a:pt x="1229732" y="206552"/>
                    </a:lnTo>
                    <a:lnTo>
                      <a:pt x="1229732" y="220891"/>
                    </a:lnTo>
                    <a:lnTo>
                      <a:pt x="1229973" y="220891"/>
                    </a:lnTo>
                    <a:lnTo>
                      <a:pt x="1229973" y="221424"/>
                    </a:lnTo>
                    <a:lnTo>
                      <a:pt x="1230202" y="221424"/>
                    </a:lnTo>
                    <a:lnTo>
                      <a:pt x="1230202" y="253923"/>
                    </a:lnTo>
                    <a:lnTo>
                      <a:pt x="1230430" y="253923"/>
                    </a:lnTo>
                    <a:lnTo>
                      <a:pt x="1230430" y="250698"/>
                    </a:lnTo>
                    <a:lnTo>
                      <a:pt x="1230659" y="250698"/>
                    </a:lnTo>
                    <a:lnTo>
                      <a:pt x="1230659" y="255244"/>
                    </a:lnTo>
                    <a:lnTo>
                      <a:pt x="1230887" y="255244"/>
                    </a:lnTo>
                    <a:lnTo>
                      <a:pt x="1230887" y="271106"/>
                    </a:lnTo>
                    <a:lnTo>
                      <a:pt x="1231116" y="271106"/>
                    </a:lnTo>
                    <a:lnTo>
                      <a:pt x="1231116" y="297726"/>
                    </a:lnTo>
                    <a:lnTo>
                      <a:pt x="1231345" y="297726"/>
                    </a:lnTo>
                    <a:lnTo>
                      <a:pt x="1231345" y="286232"/>
                    </a:lnTo>
                    <a:lnTo>
                      <a:pt x="1231573" y="286232"/>
                    </a:lnTo>
                    <a:lnTo>
                      <a:pt x="1231573" y="307327"/>
                    </a:lnTo>
                    <a:lnTo>
                      <a:pt x="1231802" y="307327"/>
                    </a:lnTo>
                    <a:lnTo>
                      <a:pt x="1231802" y="303771"/>
                    </a:lnTo>
                    <a:lnTo>
                      <a:pt x="1232030" y="303771"/>
                    </a:lnTo>
                    <a:lnTo>
                      <a:pt x="1232030" y="333582"/>
                    </a:lnTo>
                    <a:lnTo>
                      <a:pt x="1232259" y="333582"/>
                    </a:lnTo>
                    <a:lnTo>
                      <a:pt x="1232259" y="337849"/>
                    </a:lnTo>
                    <a:lnTo>
                      <a:pt x="1232488" y="337849"/>
                    </a:lnTo>
                    <a:lnTo>
                      <a:pt x="1232488" y="347865"/>
                    </a:lnTo>
                    <a:lnTo>
                      <a:pt x="1232716" y="347865"/>
                    </a:lnTo>
                    <a:lnTo>
                      <a:pt x="1232716" y="363496"/>
                    </a:lnTo>
                    <a:lnTo>
                      <a:pt x="1232945" y="363496"/>
                    </a:lnTo>
                    <a:lnTo>
                      <a:pt x="1232945" y="382150"/>
                    </a:lnTo>
                    <a:lnTo>
                      <a:pt x="1233173" y="382150"/>
                    </a:lnTo>
                    <a:lnTo>
                      <a:pt x="1233173" y="389362"/>
                    </a:lnTo>
                    <a:lnTo>
                      <a:pt x="1233631" y="389362"/>
                    </a:lnTo>
                    <a:lnTo>
                      <a:pt x="1233631" y="430965"/>
                    </a:lnTo>
                    <a:lnTo>
                      <a:pt x="1233859" y="430965"/>
                    </a:lnTo>
                    <a:lnTo>
                      <a:pt x="1233859" y="373904"/>
                    </a:lnTo>
                    <a:lnTo>
                      <a:pt x="1234088" y="373904"/>
                    </a:lnTo>
                    <a:lnTo>
                      <a:pt x="1234088" y="401576"/>
                    </a:lnTo>
                    <a:lnTo>
                      <a:pt x="1234316" y="401576"/>
                    </a:lnTo>
                    <a:lnTo>
                      <a:pt x="1234316" y="457565"/>
                    </a:lnTo>
                    <a:lnTo>
                      <a:pt x="1234774" y="457565"/>
                    </a:lnTo>
                    <a:lnTo>
                      <a:pt x="1234774" y="478838"/>
                    </a:lnTo>
                    <a:lnTo>
                      <a:pt x="1235002" y="478838"/>
                    </a:lnTo>
                    <a:lnTo>
                      <a:pt x="1235002" y="464362"/>
                    </a:lnTo>
                    <a:lnTo>
                      <a:pt x="1235231" y="464362"/>
                    </a:lnTo>
                    <a:lnTo>
                      <a:pt x="1235231" y="491945"/>
                    </a:lnTo>
                    <a:lnTo>
                      <a:pt x="1235459" y="491945"/>
                    </a:lnTo>
                    <a:lnTo>
                      <a:pt x="1235459" y="525039"/>
                    </a:lnTo>
                    <a:lnTo>
                      <a:pt x="1235701" y="525039"/>
                    </a:lnTo>
                    <a:lnTo>
                      <a:pt x="1235701" y="494699"/>
                    </a:lnTo>
                    <a:lnTo>
                      <a:pt x="1235929" y="494699"/>
                    </a:lnTo>
                    <a:lnTo>
                      <a:pt x="1235929" y="535334"/>
                    </a:lnTo>
                    <a:lnTo>
                      <a:pt x="1236145" y="535334"/>
                    </a:lnTo>
                    <a:lnTo>
                      <a:pt x="1236145" y="512230"/>
                    </a:lnTo>
                    <a:lnTo>
                      <a:pt x="1236374" y="512230"/>
                    </a:lnTo>
                    <a:lnTo>
                      <a:pt x="1236374" y="486577"/>
                    </a:lnTo>
                    <a:lnTo>
                      <a:pt x="1236615" y="486577"/>
                    </a:lnTo>
                    <a:lnTo>
                      <a:pt x="1236615" y="518511"/>
                    </a:lnTo>
                    <a:lnTo>
                      <a:pt x="1236831" y="518511"/>
                    </a:lnTo>
                    <a:lnTo>
                      <a:pt x="1236831" y="491945"/>
                    </a:lnTo>
                    <a:lnTo>
                      <a:pt x="1237072" y="491945"/>
                    </a:lnTo>
                    <a:lnTo>
                      <a:pt x="1237072" y="542571"/>
                    </a:lnTo>
                    <a:lnTo>
                      <a:pt x="1237288" y="542571"/>
                    </a:lnTo>
                    <a:lnTo>
                      <a:pt x="1237288" y="570699"/>
                    </a:lnTo>
                    <a:lnTo>
                      <a:pt x="1237529" y="570699"/>
                    </a:lnTo>
                    <a:lnTo>
                      <a:pt x="1237529" y="535334"/>
                    </a:lnTo>
                    <a:lnTo>
                      <a:pt x="1237758" y="535334"/>
                    </a:lnTo>
                    <a:lnTo>
                      <a:pt x="1237758" y="589215"/>
                    </a:lnTo>
                    <a:lnTo>
                      <a:pt x="1237987" y="589215"/>
                    </a:lnTo>
                    <a:lnTo>
                      <a:pt x="1237987" y="531831"/>
                    </a:lnTo>
                    <a:lnTo>
                      <a:pt x="1238215" y="531831"/>
                    </a:lnTo>
                    <a:lnTo>
                      <a:pt x="1238215" y="599295"/>
                    </a:lnTo>
                    <a:lnTo>
                      <a:pt x="1238444" y="599295"/>
                    </a:lnTo>
                    <a:lnTo>
                      <a:pt x="1238444" y="528393"/>
                    </a:lnTo>
                    <a:lnTo>
                      <a:pt x="1238672" y="528393"/>
                    </a:lnTo>
                    <a:lnTo>
                      <a:pt x="1238672" y="558059"/>
                    </a:lnTo>
                    <a:lnTo>
                      <a:pt x="1238901" y="558059"/>
                    </a:lnTo>
                    <a:lnTo>
                      <a:pt x="1238901" y="594180"/>
                    </a:lnTo>
                    <a:lnTo>
                      <a:pt x="1239130" y="594180"/>
                    </a:lnTo>
                    <a:lnTo>
                      <a:pt x="1239130" y="615676"/>
                    </a:lnTo>
                    <a:lnTo>
                      <a:pt x="1239358" y="615676"/>
                    </a:lnTo>
                    <a:lnTo>
                      <a:pt x="1239358" y="640372"/>
                    </a:lnTo>
                    <a:lnTo>
                      <a:pt x="1239587" y="640372"/>
                    </a:lnTo>
                    <a:lnTo>
                      <a:pt x="1239587" y="594180"/>
                    </a:lnTo>
                    <a:lnTo>
                      <a:pt x="1239815" y="594180"/>
                    </a:lnTo>
                    <a:lnTo>
                      <a:pt x="1239815" y="669387"/>
                    </a:lnTo>
                    <a:lnTo>
                      <a:pt x="1240044" y="669387"/>
                    </a:lnTo>
                    <a:lnTo>
                      <a:pt x="1240044" y="627567"/>
                    </a:lnTo>
                    <a:lnTo>
                      <a:pt x="1240273" y="627567"/>
                    </a:lnTo>
                    <a:lnTo>
                      <a:pt x="1240273" y="661649"/>
                    </a:lnTo>
                    <a:lnTo>
                      <a:pt x="1240501" y="661649"/>
                    </a:lnTo>
                    <a:lnTo>
                      <a:pt x="1240501" y="654253"/>
                    </a:lnTo>
                    <a:lnTo>
                      <a:pt x="1240730" y="654253"/>
                    </a:lnTo>
                    <a:lnTo>
                      <a:pt x="1240730" y="640372"/>
                    </a:lnTo>
                    <a:lnTo>
                      <a:pt x="1240958" y="640372"/>
                    </a:lnTo>
                    <a:lnTo>
                      <a:pt x="1240958" y="661649"/>
                    </a:lnTo>
                    <a:lnTo>
                      <a:pt x="1241187" y="661649"/>
                    </a:lnTo>
                    <a:lnTo>
                      <a:pt x="1241187" y="714636"/>
                    </a:lnTo>
                    <a:lnTo>
                      <a:pt x="1241416" y="714636"/>
                    </a:lnTo>
                    <a:lnTo>
                      <a:pt x="1241416" y="633853"/>
                    </a:lnTo>
                    <a:lnTo>
                      <a:pt x="1241644" y="633853"/>
                    </a:lnTo>
                    <a:lnTo>
                      <a:pt x="1241644" y="615676"/>
                    </a:lnTo>
                    <a:lnTo>
                      <a:pt x="1241873" y="615676"/>
                    </a:lnTo>
                    <a:lnTo>
                      <a:pt x="1241873" y="704546"/>
                    </a:lnTo>
                    <a:lnTo>
                      <a:pt x="1242101" y="704546"/>
                    </a:lnTo>
                    <a:lnTo>
                      <a:pt x="1242101" y="677504"/>
                    </a:lnTo>
                    <a:lnTo>
                      <a:pt x="1242330" y="677504"/>
                    </a:lnTo>
                    <a:lnTo>
                      <a:pt x="1242330" y="627567"/>
                    </a:lnTo>
                    <a:lnTo>
                      <a:pt x="1242571" y="627567"/>
                    </a:lnTo>
                    <a:lnTo>
                      <a:pt x="1242571" y="654253"/>
                    </a:lnTo>
                    <a:lnTo>
                      <a:pt x="1242787" y="654253"/>
                    </a:lnTo>
                    <a:lnTo>
                      <a:pt x="1242787" y="661649"/>
                    </a:lnTo>
                    <a:lnTo>
                      <a:pt x="1243029" y="661649"/>
                    </a:lnTo>
                    <a:lnTo>
                      <a:pt x="1243029" y="725377"/>
                    </a:lnTo>
                    <a:lnTo>
                      <a:pt x="1243473" y="725377"/>
                    </a:lnTo>
                    <a:lnTo>
                      <a:pt x="1243473" y="714636"/>
                    </a:lnTo>
                    <a:lnTo>
                      <a:pt x="1243702" y="714636"/>
                    </a:lnTo>
                    <a:lnTo>
                      <a:pt x="1243702" y="736852"/>
                    </a:lnTo>
                    <a:lnTo>
                      <a:pt x="1243930" y="736852"/>
                    </a:lnTo>
                    <a:lnTo>
                      <a:pt x="1243930" y="714636"/>
                    </a:lnTo>
                    <a:lnTo>
                      <a:pt x="1244172" y="714636"/>
                    </a:lnTo>
                    <a:lnTo>
                      <a:pt x="1244172" y="704546"/>
                    </a:lnTo>
                    <a:lnTo>
                      <a:pt x="1244400" y="704546"/>
                    </a:lnTo>
                    <a:lnTo>
                      <a:pt x="1244400" y="762505"/>
                    </a:lnTo>
                    <a:lnTo>
                      <a:pt x="1244629" y="762505"/>
                    </a:lnTo>
                    <a:lnTo>
                      <a:pt x="1244629" y="704546"/>
                    </a:lnTo>
                    <a:lnTo>
                      <a:pt x="1244857" y="704546"/>
                    </a:lnTo>
                    <a:lnTo>
                      <a:pt x="1244857" y="792845"/>
                    </a:lnTo>
                    <a:lnTo>
                      <a:pt x="1245086" y="792845"/>
                    </a:lnTo>
                    <a:lnTo>
                      <a:pt x="1245086" y="640372"/>
                    </a:lnTo>
                    <a:lnTo>
                      <a:pt x="1245315" y="640372"/>
                    </a:lnTo>
                    <a:lnTo>
                      <a:pt x="1245315" y="829979"/>
                    </a:lnTo>
                    <a:lnTo>
                      <a:pt x="1245543" y="829979"/>
                    </a:lnTo>
                    <a:lnTo>
                      <a:pt x="1245543" y="725377"/>
                    </a:lnTo>
                    <a:lnTo>
                      <a:pt x="1245772" y="725377"/>
                    </a:lnTo>
                    <a:lnTo>
                      <a:pt x="1245772" y="810378"/>
                    </a:lnTo>
                    <a:lnTo>
                      <a:pt x="1246216" y="810378"/>
                    </a:lnTo>
                    <a:lnTo>
                      <a:pt x="1246216" y="852194"/>
                    </a:lnTo>
                    <a:lnTo>
                      <a:pt x="1246458" y="852194"/>
                    </a:lnTo>
                    <a:lnTo>
                      <a:pt x="1246458" y="736852"/>
                    </a:lnTo>
                    <a:lnTo>
                      <a:pt x="1246686" y="736852"/>
                    </a:lnTo>
                    <a:lnTo>
                      <a:pt x="1246686" y="714636"/>
                    </a:lnTo>
                    <a:lnTo>
                      <a:pt x="1246915" y="714636"/>
                    </a:lnTo>
                    <a:lnTo>
                      <a:pt x="1246915" y="792845"/>
                    </a:lnTo>
                    <a:lnTo>
                      <a:pt x="1247143" y="792845"/>
                    </a:lnTo>
                    <a:lnTo>
                      <a:pt x="1247143" y="776991"/>
                    </a:lnTo>
                    <a:lnTo>
                      <a:pt x="1247372" y="776991"/>
                    </a:lnTo>
                    <a:lnTo>
                      <a:pt x="1247372" y="736852"/>
                    </a:lnTo>
                    <a:lnTo>
                      <a:pt x="1247601" y="736852"/>
                    </a:lnTo>
                    <a:lnTo>
                      <a:pt x="1247601" y="714636"/>
                    </a:lnTo>
                    <a:lnTo>
                      <a:pt x="1248058" y="714636"/>
                    </a:lnTo>
                    <a:lnTo>
                      <a:pt x="1248058" y="829979"/>
                    </a:lnTo>
                    <a:lnTo>
                      <a:pt x="1248286" y="829979"/>
                    </a:lnTo>
                    <a:lnTo>
                      <a:pt x="1248286" y="677504"/>
                    </a:lnTo>
                    <a:lnTo>
                      <a:pt x="1248515" y="677504"/>
                    </a:lnTo>
                    <a:lnTo>
                      <a:pt x="1248515" y="810378"/>
                    </a:lnTo>
                    <a:lnTo>
                      <a:pt x="1248744" y="810378"/>
                    </a:lnTo>
                    <a:lnTo>
                      <a:pt x="1248744" y="714636"/>
                    </a:lnTo>
                    <a:lnTo>
                      <a:pt x="1248972" y="714636"/>
                    </a:lnTo>
                    <a:lnTo>
                      <a:pt x="1248972" y="776991"/>
                    </a:lnTo>
                    <a:lnTo>
                      <a:pt x="1249201" y="776991"/>
                    </a:lnTo>
                    <a:lnTo>
                      <a:pt x="1249201" y="829979"/>
                    </a:lnTo>
                    <a:lnTo>
                      <a:pt x="1249429" y="829979"/>
                    </a:lnTo>
                    <a:lnTo>
                      <a:pt x="1249429" y="810378"/>
                    </a:lnTo>
                    <a:lnTo>
                      <a:pt x="1249671" y="810378"/>
                    </a:lnTo>
                    <a:lnTo>
                      <a:pt x="1249671" y="877846"/>
                    </a:lnTo>
                    <a:lnTo>
                      <a:pt x="1249887" y="877846"/>
                    </a:lnTo>
                    <a:lnTo>
                      <a:pt x="1249887" y="792845"/>
                    </a:lnTo>
                    <a:lnTo>
                      <a:pt x="1250115" y="792845"/>
                    </a:lnTo>
                    <a:lnTo>
                      <a:pt x="1250115" y="877846"/>
                    </a:lnTo>
                    <a:lnTo>
                      <a:pt x="1250344" y="877846"/>
                    </a:lnTo>
                    <a:lnTo>
                      <a:pt x="1250344" y="810378"/>
                    </a:lnTo>
                    <a:lnTo>
                      <a:pt x="1250572" y="810378"/>
                    </a:lnTo>
                    <a:lnTo>
                      <a:pt x="1250572" y="829979"/>
                    </a:lnTo>
                    <a:lnTo>
                      <a:pt x="1250801" y="829979"/>
                    </a:lnTo>
                    <a:lnTo>
                      <a:pt x="1250801" y="736852"/>
                    </a:lnTo>
                    <a:lnTo>
                      <a:pt x="1251042" y="736852"/>
                    </a:lnTo>
                    <a:lnTo>
                      <a:pt x="1251042" y="792845"/>
                    </a:lnTo>
                    <a:lnTo>
                      <a:pt x="1251258" y="792845"/>
                    </a:lnTo>
                    <a:lnTo>
                      <a:pt x="1251258" y="877846"/>
                    </a:lnTo>
                    <a:lnTo>
                      <a:pt x="1251499" y="877846"/>
                    </a:lnTo>
                    <a:lnTo>
                      <a:pt x="1251499" y="749185"/>
                    </a:lnTo>
                    <a:lnTo>
                      <a:pt x="1251715" y="749185"/>
                    </a:lnTo>
                    <a:lnTo>
                      <a:pt x="1251715" y="776991"/>
                    </a:lnTo>
                    <a:lnTo>
                      <a:pt x="1251957" y="776991"/>
                    </a:lnTo>
                    <a:lnTo>
                      <a:pt x="1251957" y="792845"/>
                    </a:lnTo>
                    <a:lnTo>
                      <a:pt x="1252185" y="792845"/>
                    </a:lnTo>
                    <a:lnTo>
                      <a:pt x="1252185" y="877846"/>
                    </a:lnTo>
                    <a:lnTo>
                      <a:pt x="1252414" y="877846"/>
                    </a:lnTo>
                    <a:lnTo>
                      <a:pt x="1252414" y="725377"/>
                    </a:lnTo>
                    <a:lnTo>
                      <a:pt x="1252642" y="725377"/>
                    </a:lnTo>
                    <a:lnTo>
                      <a:pt x="1252642" y="829979"/>
                    </a:lnTo>
                    <a:lnTo>
                      <a:pt x="1252871" y="829979"/>
                    </a:lnTo>
                    <a:lnTo>
                      <a:pt x="1252871" y="810378"/>
                    </a:lnTo>
                    <a:lnTo>
                      <a:pt x="1253100" y="810378"/>
                    </a:lnTo>
                    <a:lnTo>
                      <a:pt x="1253100" y="908188"/>
                    </a:lnTo>
                    <a:lnTo>
                      <a:pt x="1253328" y="908188"/>
                    </a:lnTo>
                    <a:lnTo>
                      <a:pt x="1253328" y="945320"/>
                    </a:lnTo>
                    <a:lnTo>
                      <a:pt x="1253557" y="945320"/>
                    </a:lnTo>
                    <a:lnTo>
                      <a:pt x="1253557" y="829979"/>
                    </a:lnTo>
                    <a:lnTo>
                      <a:pt x="1253785" y="829979"/>
                    </a:lnTo>
                    <a:lnTo>
                      <a:pt x="1253785" y="792845"/>
                    </a:lnTo>
                    <a:lnTo>
                      <a:pt x="1254014" y="792845"/>
                    </a:lnTo>
                    <a:lnTo>
                      <a:pt x="1254014" y="852194"/>
                    </a:lnTo>
                    <a:lnTo>
                      <a:pt x="1254243" y="852194"/>
                    </a:lnTo>
                    <a:lnTo>
                      <a:pt x="1254243" y="792845"/>
                    </a:lnTo>
                    <a:lnTo>
                      <a:pt x="1254471" y="792845"/>
                    </a:lnTo>
                    <a:lnTo>
                      <a:pt x="1254471" y="946724"/>
                    </a:lnTo>
                  </a:path>
                  <a:path w="2195829" h="946785">
                    <a:moveTo>
                      <a:pt x="1254700" y="946724"/>
                    </a:moveTo>
                    <a:lnTo>
                      <a:pt x="1254700" y="714636"/>
                    </a:lnTo>
                    <a:lnTo>
                      <a:pt x="1254928" y="714636"/>
                    </a:lnTo>
                    <a:lnTo>
                      <a:pt x="1254928" y="908188"/>
                    </a:lnTo>
                    <a:lnTo>
                      <a:pt x="1255157" y="908188"/>
                    </a:lnTo>
                    <a:lnTo>
                      <a:pt x="1255157" y="945320"/>
                    </a:lnTo>
                    <a:lnTo>
                      <a:pt x="1255386" y="945320"/>
                    </a:lnTo>
                    <a:lnTo>
                      <a:pt x="1255386" y="810378"/>
                    </a:lnTo>
                    <a:lnTo>
                      <a:pt x="1255614" y="810378"/>
                    </a:lnTo>
                    <a:lnTo>
                      <a:pt x="1255614" y="945320"/>
                    </a:lnTo>
                    <a:lnTo>
                      <a:pt x="1255843" y="945320"/>
                    </a:lnTo>
                    <a:lnTo>
                      <a:pt x="1255843" y="877846"/>
                    </a:lnTo>
                    <a:lnTo>
                      <a:pt x="1256071" y="877846"/>
                    </a:lnTo>
                    <a:lnTo>
                      <a:pt x="1256071" y="762505"/>
                    </a:lnTo>
                    <a:lnTo>
                      <a:pt x="1256300" y="762505"/>
                    </a:lnTo>
                    <a:lnTo>
                      <a:pt x="1256300" y="852194"/>
                    </a:lnTo>
                    <a:lnTo>
                      <a:pt x="1256541" y="852194"/>
                    </a:lnTo>
                    <a:lnTo>
                      <a:pt x="1256541" y="877846"/>
                    </a:lnTo>
                    <a:lnTo>
                      <a:pt x="1256757" y="877846"/>
                    </a:lnTo>
                    <a:lnTo>
                      <a:pt x="1256757" y="945320"/>
                    </a:lnTo>
                    <a:lnTo>
                      <a:pt x="1256999" y="945320"/>
                    </a:lnTo>
                    <a:lnTo>
                      <a:pt x="1256999" y="829979"/>
                    </a:lnTo>
                    <a:lnTo>
                      <a:pt x="1257214" y="829979"/>
                    </a:lnTo>
                    <a:lnTo>
                      <a:pt x="1257214" y="946724"/>
                    </a:lnTo>
                  </a:path>
                  <a:path w="2195829" h="946785">
                    <a:moveTo>
                      <a:pt x="1257672" y="946724"/>
                    </a:moveTo>
                    <a:lnTo>
                      <a:pt x="1257672" y="762505"/>
                    </a:lnTo>
                    <a:lnTo>
                      <a:pt x="1257900" y="762505"/>
                    </a:lnTo>
                    <a:lnTo>
                      <a:pt x="1257900" y="946724"/>
                    </a:lnTo>
                  </a:path>
                  <a:path w="2195829" h="946785">
                    <a:moveTo>
                      <a:pt x="1258142" y="946724"/>
                    </a:moveTo>
                    <a:lnTo>
                      <a:pt x="1258142" y="829979"/>
                    </a:lnTo>
                    <a:lnTo>
                      <a:pt x="1258599" y="829979"/>
                    </a:lnTo>
                    <a:lnTo>
                      <a:pt x="1258599" y="852194"/>
                    </a:lnTo>
                    <a:lnTo>
                      <a:pt x="1258827" y="852194"/>
                    </a:lnTo>
                    <a:lnTo>
                      <a:pt x="1258827" y="810378"/>
                    </a:lnTo>
                    <a:lnTo>
                      <a:pt x="1259056" y="810378"/>
                    </a:lnTo>
                    <a:lnTo>
                      <a:pt x="1259056" y="877846"/>
                    </a:lnTo>
                    <a:lnTo>
                      <a:pt x="1259285" y="877846"/>
                    </a:lnTo>
                    <a:lnTo>
                      <a:pt x="1259285" y="792845"/>
                    </a:lnTo>
                    <a:lnTo>
                      <a:pt x="1259742" y="792845"/>
                    </a:lnTo>
                    <a:lnTo>
                      <a:pt x="1259742" y="852194"/>
                    </a:lnTo>
                    <a:lnTo>
                      <a:pt x="1259970" y="852194"/>
                    </a:lnTo>
                    <a:lnTo>
                      <a:pt x="1259970" y="946724"/>
                    </a:lnTo>
                  </a:path>
                  <a:path w="2195829" h="946785">
                    <a:moveTo>
                      <a:pt x="1260186" y="946724"/>
                    </a:moveTo>
                    <a:lnTo>
                      <a:pt x="1260186" y="792845"/>
                    </a:lnTo>
                    <a:lnTo>
                      <a:pt x="1260428" y="792845"/>
                    </a:lnTo>
                    <a:lnTo>
                      <a:pt x="1260428" y="829979"/>
                    </a:lnTo>
                    <a:lnTo>
                      <a:pt x="1260656" y="829979"/>
                    </a:lnTo>
                    <a:lnTo>
                      <a:pt x="1260656" y="810378"/>
                    </a:lnTo>
                    <a:lnTo>
                      <a:pt x="1260885" y="810378"/>
                    </a:lnTo>
                    <a:lnTo>
                      <a:pt x="1260885" y="852194"/>
                    </a:lnTo>
                    <a:lnTo>
                      <a:pt x="1261113" y="852194"/>
                    </a:lnTo>
                    <a:lnTo>
                      <a:pt x="1261113" y="946724"/>
                    </a:lnTo>
                  </a:path>
                  <a:path w="2195829" h="946785">
                    <a:moveTo>
                      <a:pt x="1261342" y="946724"/>
                    </a:moveTo>
                    <a:lnTo>
                      <a:pt x="1261342" y="762505"/>
                    </a:lnTo>
                    <a:lnTo>
                      <a:pt x="1261571" y="762505"/>
                    </a:lnTo>
                    <a:lnTo>
                      <a:pt x="1261571" y="877846"/>
                    </a:lnTo>
                    <a:lnTo>
                      <a:pt x="1261799" y="877846"/>
                    </a:lnTo>
                    <a:lnTo>
                      <a:pt x="1261799" y="792845"/>
                    </a:lnTo>
                    <a:lnTo>
                      <a:pt x="1262028" y="792845"/>
                    </a:lnTo>
                    <a:lnTo>
                      <a:pt x="1262028" y="829979"/>
                    </a:lnTo>
                    <a:lnTo>
                      <a:pt x="1262256" y="829979"/>
                    </a:lnTo>
                    <a:lnTo>
                      <a:pt x="1262256" y="877846"/>
                    </a:lnTo>
                    <a:lnTo>
                      <a:pt x="1262485" y="877846"/>
                    </a:lnTo>
                    <a:lnTo>
                      <a:pt x="1262485" y="908188"/>
                    </a:lnTo>
                    <a:lnTo>
                      <a:pt x="1262942" y="908188"/>
                    </a:lnTo>
                    <a:lnTo>
                      <a:pt x="1262942" y="945320"/>
                    </a:lnTo>
                    <a:lnTo>
                      <a:pt x="1263171" y="945320"/>
                    </a:lnTo>
                    <a:lnTo>
                      <a:pt x="1263171" y="852194"/>
                    </a:lnTo>
                    <a:lnTo>
                      <a:pt x="1263399" y="852194"/>
                    </a:lnTo>
                    <a:lnTo>
                      <a:pt x="1263399" y="810378"/>
                    </a:lnTo>
                    <a:lnTo>
                      <a:pt x="1263641" y="810378"/>
                    </a:lnTo>
                    <a:lnTo>
                      <a:pt x="1263641" y="908188"/>
                    </a:lnTo>
                    <a:lnTo>
                      <a:pt x="1263857" y="908188"/>
                    </a:lnTo>
                    <a:lnTo>
                      <a:pt x="1263857" y="946724"/>
                    </a:lnTo>
                  </a:path>
                  <a:path w="2195829" h="946785">
                    <a:moveTo>
                      <a:pt x="1264085" y="946724"/>
                    </a:moveTo>
                    <a:lnTo>
                      <a:pt x="1264085" y="877846"/>
                    </a:lnTo>
                    <a:lnTo>
                      <a:pt x="1264314" y="877846"/>
                    </a:lnTo>
                    <a:lnTo>
                      <a:pt x="1264314" y="829979"/>
                    </a:lnTo>
                    <a:lnTo>
                      <a:pt x="1264771" y="829979"/>
                    </a:lnTo>
                    <a:lnTo>
                      <a:pt x="1264771" y="852194"/>
                    </a:lnTo>
                    <a:lnTo>
                      <a:pt x="1265000" y="852194"/>
                    </a:lnTo>
                    <a:lnTo>
                      <a:pt x="1265000" y="945320"/>
                    </a:lnTo>
                    <a:lnTo>
                      <a:pt x="1265469" y="945320"/>
                    </a:lnTo>
                    <a:lnTo>
                      <a:pt x="1265469" y="852194"/>
                    </a:lnTo>
                    <a:lnTo>
                      <a:pt x="1265685" y="852194"/>
                    </a:lnTo>
                    <a:lnTo>
                      <a:pt x="1265685" y="946724"/>
                    </a:lnTo>
                  </a:path>
                  <a:path w="2195829" h="946785">
                    <a:moveTo>
                      <a:pt x="1265927" y="946724"/>
                    </a:moveTo>
                    <a:lnTo>
                      <a:pt x="1265927" y="852194"/>
                    </a:lnTo>
                    <a:lnTo>
                      <a:pt x="1266155" y="852194"/>
                    </a:lnTo>
                    <a:lnTo>
                      <a:pt x="1266155" y="877846"/>
                    </a:lnTo>
                    <a:lnTo>
                      <a:pt x="1266384" y="877846"/>
                    </a:lnTo>
                    <a:lnTo>
                      <a:pt x="1266384" y="829979"/>
                    </a:lnTo>
                    <a:lnTo>
                      <a:pt x="1266612" y="829979"/>
                    </a:lnTo>
                    <a:lnTo>
                      <a:pt x="1266612" y="946724"/>
                    </a:lnTo>
                  </a:path>
                  <a:path w="2195829" h="946785">
                    <a:moveTo>
                      <a:pt x="1266841" y="946724"/>
                    </a:moveTo>
                    <a:lnTo>
                      <a:pt x="1266841" y="908188"/>
                    </a:lnTo>
                    <a:lnTo>
                      <a:pt x="1267070" y="908188"/>
                    </a:lnTo>
                    <a:lnTo>
                      <a:pt x="1267070" y="852194"/>
                    </a:lnTo>
                    <a:lnTo>
                      <a:pt x="1267286" y="852194"/>
                    </a:lnTo>
                    <a:lnTo>
                      <a:pt x="1267286" y="945320"/>
                    </a:lnTo>
                    <a:lnTo>
                      <a:pt x="1267527" y="945320"/>
                    </a:lnTo>
                    <a:lnTo>
                      <a:pt x="1267527" y="908188"/>
                    </a:lnTo>
                    <a:lnTo>
                      <a:pt x="1268213" y="908188"/>
                    </a:lnTo>
                    <a:lnTo>
                      <a:pt x="1268213" y="945320"/>
                    </a:lnTo>
                    <a:lnTo>
                      <a:pt x="1268441" y="945320"/>
                    </a:lnTo>
                    <a:lnTo>
                      <a:pt x="1268441" y="946724"/>
                    </a:lnTo>
                  </a:path>
                  <a:path w="2195829" h="946785">
                    <a:moveTo>
                      <a:pt x="1268670" y="946724"/>
                    </a:moveTo>
                    <a:lnTo>
                      <a:pt x="1268670" y="810378"/>
                    </a:lnTo>
                    <a:lnTo>
                      <a:pt x="1268898" y="810378"/>
                    </a:lnTo>
                    <a:lnTo>
                      <a:pt x="1268898" y="852194"/>
                    </a:lnTo>
                    <a:lnTo>
                      <a:pt x="1269127" y="852194"/>
                    </a:lnTo>
                    <a:lnTo>
                      <a:pt x="1269127" y="792845"/>
                    </a:lnTo>
                    <a:lnTo>
                      <a:pt x="1269356" y="792845"/>
                    </a:lnTo>
                    <a:lnTo>
                      <a:pt x="1269356" y="945320"/>
                    </a:lnTo>
                    <a:lnTo>
                      <a:pt x="1269813" y="945320"/>
                    </a:lnTo>
                    <a:lnTo>
                      <a:pt x="1269813" y="852194"/>
                    </a:lnTo>
                    <a:lnTo>
                      <a:pt x="1270041" y="852194"/>
                    </a:lnTo>
                    <a:lnTo>
                      <a:pt x="1270041" y="792845"/>
                    </a:lnTo>
                    <a:lnTo>
                      <a:pt x="1270270" y="792845"/>
                    </a:lnTo>
                    <a:lnTo>
                      <a:pt x="1270270" y="852194"/>
                    </a:lnTo>
                    <a:lnTo>
                      <a:pt x="1270499" y="852194"/>
                    </a:lnTo>
                    <a:lnTo>
                      <a:pt x="1270499" y="877846"/>
                    </a:lnTo>
                    <a:lnTo>
                      <a:pt x="1270969" y="877846"/>
                    </a:lnTo>
                    <a:lnTo>
                      <a:pt x="1270969" y="908188"/>
                    </a:lnTo>
                    <a:lnTo>
                      <a:pt x="1271184" y="908188"/>
                    </a:lnTo>
                    <a:lnTo>
                      <a:pt x="1271184" y="945320"/>
                    </a:lnTo>
                    <a:lnTo>
                      <a:pt x="1271413" y="945320"/>
                    </a:lnTo>
                    <a:lnTo>
                      <a:pt x="1271413" y="852194"/>
                    </a:lnTo>
                    <a:lnTo>
                      <a:pt x="1271654" y="852194"/>
                    </a:lnTo>
                    <a:lnTo>
                      <a:pt x="1271654" y="829979"/>
                    </a:lnTo>
                    <a:lnTo>
                      <a:pt x="1271870" y="829979"/>
                    </a:lnTo>
                    <a:lnTo>
                      <a:pt x="1271870" y="810378"/>
                    </a:lnTo>
                    <a:lnTo>
                      <a:pt x="1272112" y="810378"/>
                    </a:lnTo>
                    <a:lnTo>
                      <a:pt x="1272112" y="945320"/>
                    </a:lnTo>
                    <a:lnTo>
                      <a:pt x="1272327" y="945320"/>
                    </a:lnTo>
                    <a:lnTo>
                      <a:pt x="1272327" y="877846"/>
                    </a:lnTo>
                    <a:lnTo>
                      <a:pt x="1272569" y="877846"/>
                    </a:lnTo>
                    <a:lnTo>
                      <a:pt x="1272569" y="695036"/>
                    </a:lnTo>
                    <a:lnTo>
                      <a:pt x="1272785" y="695036"/>
                    </a:lnTo>
                    <a:lnTo>
                      <a:pt x="1272785" y="852194"/>
                    </a:lnTo>
                    <a:lnTo>
                      <a:pt x="1273026" y="852194"/>
                    </a:lnTo>
                    <a:lnTo>
                      <a:pt x="1273026" y="877846"/>
                    </a:lnTo>
                    <a:lnTo>
                      <a:pt x="1273255" y="877846"/>
                    </a:lnTo>
                    <a:lnTo>
                      <a:pt x="1273255" y="908188"/>
                    </a:lnTo>
                    <a:lnTo>
                      <a:pt x="1273483" y="908188"/>
                    </a:lnTo>
                    <a:lnTo>
                      <a:pt x="1273483" y="852194"/>
                    </a:lnTo>
                    <a:lnTo>
                      <a:pt x="1273712" y="852194"/>
                    </a:lnTo>
                    <a:lnTo>
                      <a:pt x="1273712" y="776991"/>
                    </a:lnTo>
                    <a:lnTo>
                      <a:pt x="1273940" y="776991"/>
                    </a:lnTo>
                    <a:lnTo>
                      <a:pt x="1273940" y="946724"/>
                    </a:lnTo>
                  </a:path>
                  <a:path w="2195829" h="946785">
                    <a:moveTo>
                      <a:pt x="1274156" y="946724"/>
                    </a:moveTo>
                    <a:lnTo>
                      <a:pt x="1274156" y="792845"/>
                    </a:lnTo>
                    <a:lnTo>
                      <a:pt x="1274398" y="792845"/>
                    </a:lnTo>
                    <a:lnTo>
                      <a:pt x="1274398" y="852194"/>
                    </a:lnTo>
                    <a:lnTo>
                      <a:pt x="1274626" y="852194"/>
                    </a:lnTo>
                    <a:lnTo>
                      <a:pt x="1274626" y="877846"/>
                    </a:lnTo>
                    <a:lnTo>
                      <a:pt x="1274855" y="877846"/>
                    </a:lnTo>
                    <a:lnTo>
                      <a:pt x="1274855" y="946724"/>
                    </a:lnTo>
                  </a:path>
                  <a:path w="2195829" h="946785">
                    <a:moveTo>
                      <a:pt x="1275083" y="946724"/>
                    </a:moveTo>
                    <a:lnTo>
                      <a:pt x="1275083" y="908188"/>
                    </a:lnTo>
                    <a:lnTo>
                      <a:pt x="1275312" y="908188"/>
                    </a:lnTo>
                    <a:lnTo>
                      <a:pt x="1275312" y="852194"/>
                    </a:lnTo>
                    <a:lnTo>
                      <a:pt x="1275541" y="852194"/>
                    </a:lnTo>
                    <a:lnTo>
                      <a:pt x="1275541" y="736852"/>
                    </a:lnTo>
                    <a:lnTo>
                      <a:pt x="1275769" y="736852"/>
                    </a:lnTo>
                    <a:lnTo>
                      <a:pt x="1275769" y="725377"/>
                    </a:lnTo>
                    <a:lnTo>
                      <a:pt x="1275998" y="725377"/>
                    </a:lnTo>
                    <a:lnTo>
                      <a:pt x="1275998" y="852194"/>
                    </a:lnTo>
                    <a:lnTo>
                      <a:pt x="1276684" y="852194"/>
                    </a:lnTo>
                    <a:lnTo>
                      <a:pt x="1276684" y="945320"/>
                    </a:lnTo>
                    <a:lnTo>
                      <a:pt x="1276912" y="945320"/>
                    </a:lnTo>
                    <a:lnTo>
                      <a:pt x="1276912" y="810378"/>
                    </a:lnTo>
                    <a:lnTo>
                      <a:pt x="1277141" y="810378"/>
                    </a:lnTo>
                    <a:lnTo>
                      <a:pt x="1277141" y="749185"/>
                    </a:lnTo>
                    <a:lnTo>
                      <a:pt x="1277369" y="749185"/>
                    </a:lnTo>
                    <a:lnTo>
                      <a:pt x="1277369" y="852194"/>
                    </a:lnTo>
                    <a:lnTo>
                      <a:pt x="1277611" y="852194"/>
                    </a:lnTo>
                    <a:lnTo>
                      <a:pt x="1277611" y="946724"/>
                    </a:lnTo>
                  </a:path>
                  <a:path w="2195829" h="946785">
                    <a:moveTo>
                      <a:pt x="1277827" y="946724"/>
                    </a:moveTo>
                    <a:lnTo>
                      <a:pt x="1277827" y="810378"/>
                    </a:lnTo>
                    <a:lnTo>
                      <a:pt x="1278055" y="810378"/>
                    </a:lnTo>
                    <a:lnTo>
                      <a:pt x="1278055" y="792845"/>
                    </a:lnTo>
                    <a:lnTo>
                      <a:pt x="1278284" y="792845"/>
                    </a:lnTo>
                    <a:lnTo>
                      <a:pt x="1278284" y="749185"/>
                    </a:lnTo>
                    <a:lnTo>
                      <a:pt x="1278512" y="749185"/>
                    </a:lnTo>
                    <a:lnTo>
                      <a:pt x="1278512" y="762505"/>
                    </a:lnTo>
                    <a:lnTo>
                      <a:pt x="1278741" y="762505"/>
                    </a:lnTo>
                    <a:lnTo>
                      <a:pt x="1278741" y="829979"/>
                    </a:lnTo>
                    <a:lnTo>
                      <a:pt x="1278970" y="829979"/>
                    </a:lnTo>
                    <a:lnTo>
                      <a:pt x="1278970" y="762505"/>
                    </a:lnTo>
                    <a:lnTo>
                      <a:pt x="1279198" y="762505"/>
                    </a:lnTo>
                    <a:lnTo>
                      <a:pt x="1279198" y="810378"/>
                    </a:lnTo>
                    <a:lnTo>
                      <a:pt x="1279427" y="810378"/>
                    </a:lnTo>
                    <a:lnTo>
                      <a:pt x="1279427" y="736852"/>
                    </a:lnTo>
                    <a:lnTo>
                      <a:pt x="1279655" y="736852"/>
                    </a:lnTo>
                    <a:lnTo>
                      <a:pt x="1279655" y="749185"/>
                    </a:lnTo>
                    <a:lnTo>
                      <a:pt x="1279897" y="749185"/>
                    </a:lnTo>
                    <a:lnTo>
                      <a:pt x="1279897" y="908188"/>
                    </a:lnTo>
                    <a:lnTo>
                      <a:pt x="1280125" y="908188"/>
                    </a:lnTo>
                    <a:lnTo>
                      <a:pt x="1280125" y="776991"/>
                    </a:lnTo>
                    <a:lnTo>
                      <a:pt x="1280354" y="776991"/>
                    </a:lnTo>
                    <a:lnTo>
                      <a:pt x="1280354" y="749185"/>
                    </a:lnTo>
                    <a:lnTo>
                      <a:pt x="1280582" y="749185"/>
                    </a:lnTo>
                    <a:lnTo>
                      <a:pt x="1280582" y="736852"/>
                    </a:lnTo>
                    <a:lnTo>
                      <a:pt x="1280811" y="736852"/>
                    </a:lnTo>
                    <a:lnTo>
                      <a:pt x="1280811" y="829979"/>
                    </a:lnTo>
                    <a:lnTo>
                      <a:pt x="1281040" y="829979"/>
                    </a:lnTo>
                    <a:lnTo>
                      <a:pt x="1281040" y="736852"/>
                    </a:lnTo>
                    <a:lnTo>
                      <a:pt x="1281256" y="736852"/>
                    </a:lnTo>
                    <a:lnTo>
                      <a:pt x="1281256" y="829979"/>
                    </a:lnTo>
                    <a:lnTo>
                      <a:pt x="1281497" y="829979"/>
                    </a:lnTo>
                    <a:lnTo>
                      <a:pt x="1281497" y="749185"/>
                    </a:lnTo>
                    <a:lnTo>
                      <a:pt x="1282868" y="749185"/>
                    </a:lnTo>
                    <a:lnTo>
                      <a:pt x="1282868" y="829979"/>
                    </a:lnTo>
                    <a:lnTo>
                      <a:pt x="1283097" y="829979"/>
                    </a:lnTo>
                    <a:lnTo>
                      <a:pt x="1283097" y="810378"/>
                    </a:lnTo>
                    <a:lnTo>
                      <a:pt x="1283326" y="810378"/>
                    </a:lnTo>
                    <a:lnTo>
                      <a:pt x="1283326" y="829979"/>
                    </a:lnTo>
                    <a:lnTo>
                      <a:pt x="1283554" y="829979"/>
                    </a:lnTo>
                    <a:lnTo>
                      <a:pt x="1283554" y="762505"/>
                    </a:lnTo>
                    <a:lnTo>
                      <a:pt x="1283783" y="762505"/>
                    </a:lnTo>
                    <a:lnTo>
                      <a:pt x="1283783" y="877846"/>
                    </a:lnTo>
                    <a:lnTo>
                      <a:pt x="1284011" y="877846"/>
                    </a:lnTo>
                    <a:lnTo>
                      <a:pt x="1284011" y="852194"/>
                    </a:lnTo>
                    <a:lnTo>
                      <a:pt x="1284240" y="852194"/>
                    </a:lnTo>
                    <a:lnTo>
                      <a:pt x="1284240" y="749185"/>
                    </a:lnTo>
                    <a:lnTo>
                      <a:pt x="1284469" y="749185"/>
                    </a:lnTo>
                    <a:lnTo>
                      <a:pt x="1284469" y="852194"/>
                    </a:lnTo>
                    <a:lnTo>
                      <a:pt x="1284926" y="852194"/>
                    </a:lnTo>
                    <a:lnTo>
                      <a:pt x="1284926" y="829979"/>
                    </a:lnTo>
                    <a:lnTo>
                      <a:pt x="1285154" y="829979"/>
                    </a:lnTo>
                    <a:lnTo>
                      <a:pt x="1285154" y="776991"/>
                    </a:lnTo>
                    <a:lnTo>
                      <a:pt x="1285383" y="776991"/>
                    </a:lnTo>
                    <a:lnTo>
                      <a:pt x="1285383" y="810378"/>
                    </a:lnTo>
                    <a:lnTo>
                      <a:pt x="1285840" y="810378"/>
                    </a:lnTo>
                    <a:lnTo>
                      <a:pt x="1285840" y="877846"/>
                    </a:lnTo>
                    <a:lnTo>
                      <a:pt x="1286082" y="877846"/>
                    </a:lnTo>
                    <a:lnTo>
                      <a:pt x="1286082" y="792845"/>
                    </a:lnTo>
                    <a:lnTo>
                      <a:pt x="1286539" y="792845"/>
                    </a:lnTo>
                    <a:lnTo>
                      <a:pt x="1286539" y="829979"/>
                    </a:lnTo>
                    <a:lnTo>
                      <a:pt x="1286755" y="829979"/>
                    </a:lnTo>
                    <a:lnTo>
                      <a:pt x="1286755" y="762505"/>
                    </a:lnTo>
                    <a:lnTo>
                      <a:pt x="1286996" y="762505"/>
                    </a:lnTo>
                    <a:lnTo>
                      <a:pt x="1286996" y="877846"/>
                    </a:lnTo>
                    <a:lnTo>
                      <a:pt x="1287212" y="877846"/>
                    </a:lnTo>
                    <a:lnTo>
                      <a:pt x="1287212" y="946724"/>
                    </a:lnTo>
                  </a:path>
                  <a:path w="2195829" h="946785">
                    <a:moveTo>
                      <a:pt x="1287682" y="946724"/>
                    </a:moveTo>
                    <a:lnTo>
                      <a:pt x="1287682" y="945320"/>
                    </a:lnTo>
                    <a:lnTo>
                      <a:pt x="1287898" y="945320"/>
                    </a:lnTo>
                    <a:lnTo>
                      <a:pt x="1287898" y="852194"/>
                    </a:lnTo>
                    <a:lnTo>
                      <a:pt x="1288139" y="852194"/>
                    </a:lnTo>
                    <a:lnTo>
                      <a:pt x="1288139" y="946724"/>
                    </a:lnTo>
                  </a:path>
                  <a:path w="2195829" h="946785">
                    <a:moveTo>
                      <a:pt x="1288368" y="946724"/>
                    </a:moveTo>
                    <a:lnTo>
                      <a:pt x="1288368" y="852194"/>
                    </a:lnTo>
                    <a:lnTo>
                      <a:pt x="1288596" y="852194"/>
                    </a:lnTo>
                    <a:lnTo>
                      <a:pt x="1288596" y="908188"/>
                    </a:lnTo>
                    <a:lnTo>
                      <a:pt x="1288825" y="908188"/>
                    </a:lnTo>
                    <a:lnTo>
                      <a:pt x="1288825" y="852194"/>
                    </a:lnTo>
                    <a:lnTo>
                      <a:pt x="1289511" y="852194"/>
                    </a:lnTo>
                    <a:lnTo>
                      <a:pt x="1289511" y="877846"/>
                    </a:lnTo>
                    <a:lnTo>
                      <a:pt x="1289739" y="877846"/>
                    </a:lnTo>
                    <a:lnTo>
                      <a:pt x="1289739" y="946724"/>
                    </a:lnTo>
                  </a:path>
                  <a:path w="2195829" h="946785">
                    <a:moveTo>
                      <a:pt x="1289968" y="946724"/>
                    </a:moveTo>
                    <a:lnTo>
                      <a:pt x="1289968" y="852194"/>
                    </a:lnTo>
                    <a:lnTo>
                      <a:pt x="1290425" y="852194"/>
                    </a:lnTo>
                    <a:lnTo>
                      <a:pt x="1290425" y="946724"/>
                    </a:lnTo>
                  </a:path>
                  <a:path w="2195829" h="946785">
                    <a:moveTo>
                      <a:pt x="1290654" y="946724"/>
                    </a:moveTo>
                    <a:lnTo>
                      <a:pt x="1290654" y="877846"/>
                    </a:lnTo>
                    <a:lnTo>
                      <a:pt x="1290882" y="877846"/>
                    </a:lnTo>
                    <a:lnTo>
                      <a:pt x="1290882" y="946724"/>
                    </a:lnTo>
                  </a:path>
                  <a:path w="2195829" h="946785">
                    <a:moveTo>
                      <a:pt x="1291111" y="946724"/>
                    </a:moveTo>
                    <a:lnTo>
                      <a:pt x="1291111" y="852194"/>
                    </a:lnTo>
                    <a:lnTo>
                      <a:pt x="1291568" y="852194"/>
                    </a:lnTo>
                    <a:lnTo>
                      <a:pt x="1291568" y="829979"/>
                    </a:lnTo>
                    <a:lnTo>
                      <a:pt x="1291797" y="829979"/>
                    </a:lnTo>
                    <a:lnTo>
                      <a:pt x="1291797" y="852194"/>
                    </a:lnTo>
                    <a:lnTo>
                      <a:pt x="1292025" y="852194"/>
                    </a:lnTo>
                    <a:lnTo>
                      <a:pt x="1292025" y="877846"/>
                    </a:lnTo>
                    <a:lnTo>
                      <a:pt x="1292482" y="877846"/>
                    </a:lnTo>
                    <a:lnTo>
                      <a:pt x="1292482" y="829979"/>
                    </a:lnTo>
                    <a:lnTo>
                      <a:pt x="1292711" y="829979"/>
                    </a:lnTo>
                    <a:lnTo>
                      <a:pt x="1292711" y="945320"/>
                    </a:lnTo>
                    <a:lnTo>
                      <a:pt x="1293397" y="945320"/>
                    </a:lnTo>
                    <a:lnTo>
                      <a:pt x="1293397" y="810378"/>
                    </a:lnTo>
                    <a:lnTo>
                      <a:pt x="1293625" y="810378"/>
                    </a:lnTo>
                    <a:lnTo>
                      <a:pt x="1293625" y="877846"/>
                    </a:lnTo>
                    <a:lnTo>
                      <a:pt x="1293854" y="877846"/>
                    </a:lnTo>
                    <a:lnTo>
                      <a:pt x="1293854" y="829979"/>
                    </a:lnTo>
                    <a:lnTo>
                      <a:pt x="1294095" y="829979"/>
                    </a:lnTo>
                    <a:lnTo>
                      <a:pt x="1294095" y="946724"/>
                    </a:lnTo>
                  </a:path>
                  <a:path w="2195829" h="946785">
                    <a:moveTo>
                      <a:pt x="1294324" y="946724"/>
                    </a:moveTo>
                    <a:lnTo>
                      <a:pt x="1294324" y="877846"/>
                    </a:lnTo>
                    <a:lnTo>
                      <a:pt x="1294552" y="877846"/>
                    </a:lnTo>
                    <a:lnTo>
                      <a:pt x="1294552" y="946724"/>
                    </a:lnTo>
                  </a:path>
                  <a:path w="2195829" h="946785">
                    <a:moveTo>
                      <a:pt x="1294781" y="946724"/>
                    </a:moveTo>
                    <a:lnTo>
                      <a:pt x="1294781" y="852194"/>
                    </a:lnTo>
                    <a:lnTo>
                      <a:pt x="1295010" y="852194"/>
                    </a:lnTo>
                    <a:lnTo>
                      <a:pt x="1295010" y="945320"/>
                    </a:lnTo>
                    <a:lnTo>
                      <a:pt x="1295226" y="945320"/>
                    </a:lnTo>
                    <a:lnTo>
                      <a:pt x="1295226" y="946724"/>
                    </a:lnTo>
                  </a:path>
                  <a:path w="2195829" h="946785">
                    <a:moveTo>
                      <a:pt x="1295467" y="946724"/>
                    </a:moveTo>
                    <a:lnTo>
                      <a:pt x="1295467" y="908188"/>
                    </a:lnTo>
                    <a:lnTo>
                      <a:pt x="1295683" y="908188"/>
                    </a:lnTo>
                    <a:lnTo>
                      <a:pt x="1295683" y="776991"/>
                    </a:lnTo>
                    <a:lnTo>
                      <a:pt x="1296153" y="776991"/>
                    </a:lnTo>
                    <a:lnTo>
                      <a:pt x="1296153" y="946724"/>
                    </a:lnTo>
                  </a:path>
                  <a:path w="2195829" h="946785">
                    <a:moveTo>
                      <a:pt x="1296381" y="946724"/>
                    </a:moveTo>
                    <a:lnTo>
                      <a:pt x="1296381" y="810378"/>
                    </a:lnTo>
                    <a:lnTo>
                      <a:pt x="1296610" y="810378"/>
                    </a:lnTo>
                    <a:lnTo>
                      <a:pt x="1296610" y="945320"/>
                    </a:lnTo>
                    <a:lnTo>
                      <a:pt x="1296838" y="945320"/>
                    </a:lnTo>
                    <a:lnTo>
                      <a:pt x="1296838" y="852194"/>
                    </a:lnTo>
                    <a:lnTo>
                      <a:pt x="1297067" y="852194"/>
                    </a:lnTo>
                    <a:lnTo>
                      <a:pt x="1297067" y="908188"/>
                    </a:lnTo>
                    <a:lnTo>
                      <a:pt x="1297524" y="908188"/>
                    </a:lnTo>
                    <a:lnTo>
                      <a:pt x="1297524" y="810378"/>
                    </a:lnTo>
                    <a:lnTo>
                      <a:pt x="1298439" y="810378"/>
                    </a:lnTo>
                    <a:lnTo>
                      <a:pt x="1298439" y="908188"/>
                    </a:lnTo>
                    <a:lnTo>
                      <a:pt x="1298667" y="908188"/>
                    </a:lnTo>
                    <a:lnTo>
                      <a:pt x="1298667" y="852194"/>
                    </a:lnTo>
                    <a:lnTo>
                      <a:pt x="1298896" y="852194"/>
                    </a:lnTo>
                    <a:lnTo>
                      <a:pt x="1298896" y="945320"/>
                    </a:lnTo>
                    <a:lnTo>
                      <a:pt x="1299124" y="945320"/>
                    </a:lnTo>
                    <a:lnTo>
                      <a:pt x="1299124" y="852194"/>
                    </a:lnTo>
                    <a:lnTo>
                      <a:pt x="1299353" y="852194"/>
                    </a:lnTo>
                    <a:lnTo>
                      <a:pt x="1299353" y="792845"/>
                    </a:lnTo>
                    <a:lnTo>
                      <a:pt x="1299582" y="792845"/>
                    </a:lnTo>
                    <a:lnTo>
                      <a:pt x="1299582" y="762505"/>
                    </a:lnTo>
                    <a:lnTo>
                      <a:pt x="1299810" y="762505"/>
                    </a:lnTo>
                    <a:lnTo>
                      <a:pt x="1299810" y="852194"/>
                    </a:lnTo>
                    <a:lnTo>
                      <a:pt x="1300039" y="852194"/>
                    </a:lnTo>
                    <a:lnTo>
                      <a:pt x="1300039" y="792845"/>
                    </a:lnTo>
                    <a:lnTo>
                      <a:pt x="1300267" y="792845"/>
                    </a:lnTo>
                    <a:lnTo>
                      <a:pt x="1300267" y="829979"/>
                    </a:lnTo>
                    <a:lnTo>
                      <a:pt x="1300725" y="829979"/>
                    </a:lnTo>
                    <a:lnTo>
                      <a:pt x="1300725" y="762505"/>
                    </a:lnTo>
                    <a:lnTo>
                      <a:pt x="1300966" y="762505"/>
                    </a:lnTo>
                    <a:lnTo>
                      <a:pt x="1300966" y="829979"/>
                    </a:lnTo>
                    <a:lnTo>
                      <a:pt x="1301182" y="829979"/>
                    </a:lnTo>
                    <a:lnTo>
                      <a:pt x="1301182" y="749185"/>
                    </a:lnTo>
                    <a:lnTo>
                      <a:pt x="1301423" y="749185"/>
                    </a:lnTo>
                    <a:lnTo>
                      <a:pt x="1301423" y="725377"/>
                    </a:lnTo>
                    <a:lnTo>
                      <a:pt x="1301639" y="725377"/>
                    </a:lnTo>
                    <a:lnTo>
                      <a:pt x="1301639" y="852194"/>
                    </a:lnTo>
                    <a:lnTo>
                      <a:pt x="1301868" y="852194"/>
                    </a:lnTo>
                    <a:lnTo>
                      <a:pt x="1301868" y="792845"/>
                    </a:lnTo>
                    <a:lnTo>
                      <a:pt x="1302109" y="792845"/>
                    </a:lnTo>
                    <a:lnTo>
                      <a:pt x="1302109" y="749185"/>
                    </a:lnTo>
                    <a:lnTo>
                      <a:pt x="1302325" y="749185"/>
                    </a:lnTo>
                    <a:lnTo>
                      <a:pt x="1302325" y="877846"/>
                    </a:lnTo>
                    <a:lnTo>
                      <a:pt x="1302566" y="877846"/>
                    </a:lnTo>
                    <a:lnTo>
                      <a:pt x="1302566" y="762505"/>
                    </a:lnTo>
                    <a:lnTo>
                      <a:pt x="1302795" y="762505"/>
                    </a:lnTo>
                    <a:lnTo>
                      <a:pt x="1302795" y="810378"/>
                    </a:lnTo>
                    <a:lnTo>
                      <a:pt x="1303023" y="810378"/>
                    </a:lnTo>
                    <a:lnTo>
                      <a:pt x="1303023" y="736852"/>
                    </a:lnTo>
                    <a:lnTo>
                      <a:pt x="1303252" y="736852"/>
                    </a:lnTo>
                    <a:lnTo>
                      <a:pt x="1303252" y="776991"/>
                    </a:lnTo>
                    <a:lnTo>
                      <a:pt x="1303481" y="776991"/>
                    </a:lnTo>
                    <a:lnTo>
                      <a:pt x="1303481" y="704546"/>
                    </a:lnTo>
                    <a:lnTo>
                      <a:pt x="1303709" y="704546"/>
                    </a:lnTo>
                    <a:lnTo>
                      <a:pt x="1303709" y="877846"/>
                    </a:lnTo>
                    <a:lnTo>
                      <a:pt x="1303938" y="877846"/>
                    </a:lnTo>
                    <a:lnTo>
                      <a:pt x="1303938" y="762505"/>
                    </a:lnTo>
                    <a:lnTo>
                      <a:pt x="1304624" y="762505"/>
                    </a:lnTo>
                    <a:lnTo>
                      <a:pt x="1304624" y="810378"/>
                    </a:lnTo>
                    <a:lnTo>
                      <a:pt x="1304852" y="810378"/>
                    </a:lnTo>
                    <a:lnTo>
                      <a:pt x="1304852" y="776991"/>
                    </a:lnTo>
                    <a:lnTo>
                      <a:pt x="1305081" y="776991"/>
                    </a:lnTo>
                    <a:lnTo>
                      <a:pt x="1305081" y="829979"/>
                    </a:lnTo>
                    <a:lnTo>
                      <a:pt x="1305309" y="829979"/>
                    </a:lnTo>
                    <a:lnTo>
                      <a:pt x="1305309" y="852194"/>
                    </a:lnTo>
                    <a:lnTo>
                      <a:pt x="1305538" y="852194"/>
                    </a:lnTo>
                    <a:lnTo>
                      <a:pt x="1305538" y="908188"/>
                    </a:lnTo>
                    <a:lnTo>
                      <a:pt x="1305767" y="908188"/>
                    </a:lnTo>
                    <a:lnTo>
                      <a:pt x="1305767" y="736852"/>
                    </a:lnTo>
                    <a:lnTo>
                      <a:pt x="1305995" y="736852"/>
                    </a:lnTo>
                    <a:lnTo>
                      <a:pt x="1305995" y="762505"/>
                    </a:lnTo>
                    <a:lnTo>
                      <a:pt x="1306224" y="762505"/>
                    </a:lnTo>
                    <a:lnTo>
                      <a:pt x="1306224" y="877846"/>
                    </a:lnTo>
                    <a:lnTo>
                      <a:pt x="1306452" y="877846"/>
                    </a:lnTo>
                    <a:lnTo>
                      <a:pt x="1306452" y="829979"/>
                    </a:lnTo>
                    <a:lnTo>
                      <a:pt x="1306681" y="829979"/>
                    </a:lnTo>
                    <a:lnTo>
                      <a:pt x="1306681" y="792845"/>
                    </a:lnTo>
                    <a:lnTo>
                      <a:pt x="1306910" y="792845"/>
                    </a:lnTo>
                    <a:lnTo>
                      <a:pt x="1306910" y="829979"/>
                    </a:lnTo>
                    <a:lnTo>
                      <a:pt x="1307138" y="829979"/>
                    </a:lnTo>
                    <a:lnTo>
                      <a:pt x="1307138" y="877846"/>
                    </a:lnTo>
                    <a:lnTo>
                      <a:pt x="1307367" y="877846"/>
                    </a:lnTo>
                    <a:lnTo>
                      <a:pt x="1307367" y="908188"/>
                    </a:lnTo>
                    <a:lnTo>
                      <a:pt x="1307824" y="908188"/>
                    </a:lnTo>
                    <a:lnTo>
                      <a:pt x="1307824" y="946724"/>
                    </a:lnTo>
                  </a:path>
                  <a:path w="2195829" h="946785">
                    <a:moveTo>
                      <a:pt x="1308065" y="946724"/>
                    </a:moveTo>
                    <a:lnTo>
                      <a:pt x="1308065" y="877846"/>
                    </a:lnTo>
                    <a:lnTo>
                      <a:pt x="1308281" y="877846"/>
                    </a:lnTo>
                    <a:lnTo>
                      <a:pt x="1308281" y="946724"/>
                    </a:lnTo>
                  </a:path>
                  <a:path w="2195829" h="946785">
                    <a:moveTo>
                      <a:pt x="1308751" y="946724"/>
                    </a:moveTo>
                    <a:lnTo>
                      <a:pt x="1308751" y="792845"/>
                    </a:lnTo>
                    <a:lnTo>
                      <a:pt x="1308967" y="792845"/>
                    </a:lnTo>
                    <a:lnTo>
                      <a:pt x="1308967" y="946724"/>
                    </a:lnTo>
                  </a:path>
                  <a:path w="2195829" h="946785">
                    <a:moveTo>
                      <a:pt x="1309437" y="946724"/>
                    </a:moveTo>
                    <a:lnTo>
                      <a:pt x="1309437" y="945320"/>
                    </a:lnTo>
                    <a:lnTo>
                      <a:pt x="1309653" y="945320"/>
                    </a:lnTo>
                    <a:lnTo>
                      <a:pt x="1309653" y="810378"/>
                    </a:lnTo>
                    <a:lnTo>
                      <a:pt x="1309894" y="810378"/>
                    </a:lnTo>
                    <a:lnTo>
                      <a:pt x="1309894" y="945320"/>
                    </a:lnTo>
                    <a:lnTo>
                      <a:pt x="1310110" y="945320"/>
                    </a:lnTo>
                    <a:lnTo>
                      <a:pt x="1310110" y="829979"/>
                    </a:lnTo>
                    <a:lnTo>
                      <a:pt x="1310351" y="829979"/>
                    </a:lnTo>
                    <a:lnTo>
                      <a:pt x="1310351" y="908188"/>
                    </a:lnTo>
                    <a:lnTo>
                      <a:pt x="1310808" y="908188"/>
                    </a:lnTo>
                    <a:lnTo>
                      <a:pt x="1310808" y="946724"/>
                    </a:lnTo>
                  </a:path>
                  <a:path w="2195829" h="946785">
                    <a:moveTo>
                      <a:pt x="1311494" y="946724"/>
                    </a:moveTo>
                    <a:lnTo>
                      <a:pt x="1311494" y="945320"/>
                    </a:lnTo>
                    <a:lnTo>
                      <a:pt x="1311723" y="945320"/>
                    </a:lnTo>
                    <a:lnTo>
                      <a:pt x="1311723" y="946724"/>
                    </a:lnTo>
                  </a:path>
                  <a:path w="2195829" h="946785">
                    <a:moveTo>
                      <a:pt x="1312409" y="946724"/>
                    </a:moveTo>
                    <a:lnTo>
                      <a:pt x="1312409" y="945320"/>
                    </a:lnTo>
                    <a:lnTo>
                      <a:pt x="1312637" y="945320"/>
                    </a:lnTo>
                    <a:lnTo>
                      <a:pt x="1312637" y="946724"/>
                    </a:lnTo>
                  </a:path>
                  <a:path w="2195829" h="946785">
                    <a:moveTo>
                      <a:pt x="1313094" y="946724"/>
                    </a:moveTo>
                    <a:lnTo>
                      <a:pt x="1313094" y="945320"/>
                    </a:lnTo>
                    <a:lnTo>
                      <a:pt x="1313323" y="945320"/>
                    </a:lnTo>
                    <a:lnTo>
                      <a:pt x="1313323" y="946724"/>
                    </a:lnTo>
                  </a:path>
                  <a:path w="2195829" h="946785">
                    <a:moveTo>
                      <a:pt x="1313552" y="946724"/>
                    </a:moveTo>
                    <a:lnTo>
                      <a:pt x="1313552" y="877846"/>
                    </a:lnTo>
                    <a:lnTo>
                      <a:pt x="1313780" y="877846"/>
                    </a:lnTo>
                    <a:lnTo>
                      <a:pt x="1313780" y="946724"/>
                    </a:lnTo>
                  </a:path>
                  <a:path w="2195829" h="946785">
                    <a:moveTo>
                      <a:pt x="1314936" y="946724"/>
                    </a:moveTo>
                    <a:lnTo>
                      <a:pt x="1314936" y="945320"/>
                    </a:lnTo>
                    <a:lnTo>
                      <a:pt x="1315152" y="945320"/>
                    </a:lnTo>
                    <a:lnTo>
                      <a:pt x="1315152" y="908188"/>
                    </a:lnTo>
                    <a:lnTo>
                      <a:pt x="1315393" y="908188"/>
                    </a:lnTo>
                    <a:lnTo>
                      <a:pt x="1315393" y="946724"/>
                    </a:lnTo>
                  </a:path>
                  <a:path w="2195829" h="946785">
                    <a:moveTo>
                      <a:pt x="1315838" y="946724"/>
                    </a:moveTo>
                    <a:lnTo>
                      <a:pt x="1315838" y="908188"/>
                    </a:lnTo>
                    <a:lnTo>
                      <a:pt x="1316079" y="908188"/>
                    </a:lnTo>
                    <a:lnTo>
                      <a:pt x="1316079" y="877846"/>
                    </a:lnTo>
                    <a:lnTo>
                      <a:pt x="1316295" y="877846"/>
                    </a:lnTo>
                    <a:lnTo>
                      <a:pt x="1316295" y="945320"/>
                    </a:lnTo>
                    <a:lnTo>
                      <a:pt x="1316536" y="945320"/>
                    </a:lnTo>
                    <a:lnTo>
                      <a:pt x="1316536" y="946724"/>
                    </a:lnTo>
                  </a:path>
                  <a:path w="2195829" h="946785">
                    <a:moveTo>
                      <a:pt x="1316993" y="946724"/>
                    </a:moveTo>
                    <a:lnTo>
                      <a:pt x="1316993" y="945320"/>
                    </a:lnTo>
                    <a:lnTo>
                      <a:pt x="1317908" y="945320"/>
                    </a:lnTo>
                    <a:lnTo>
                      <a:pt x="1317908" y="946724"/>
                    </a:lnTo>
                  </a:path>
                  <a:path w="2195829" h="946785">
                    <a:moveTo>
                      <a:pt x="1318136" y="946724"/>
                    </a:moveTo>
                    <a:lnTo>
                      <a:pt x="1318136" y="852194"/>
                    </a:lnTo>
                    <a:lnTo>
                      <a:pt x="1318365" y="852194"/>
                    </a:lnTo>
                    <a:lnTo>
                      <a:pt x="1318365" y="945320"/>
                    </a:lnTo>
                    <a:lnTo>
                      <a:pt x="1318594" y="945320"/>
                    </a:lnTo>
                    <a:lnTo>
                      <a:pt x="1318594" y="829979"/>
                    </a:lnTo>
                    <a:lnTo>
                      <a:pt x="1318822" y="829979"/>
                    </a:lnTo>
                    <a:lnTo>
                      <a:pt x="1318822" y="945320"/>
                    </a:lnTo>
                    <a:lnTo>
                      <a:pt x="1319051" y="945320"/>
                    </a:lnTo>
                    <a:lnTo>
                      <a:pt x="1319051" y="852194"/>
                    </a:lnTo>
                    <a:lnTo>
                      <a:pt x="1319279" y="852194"/>
                    </a:lnTo>
                    <a:lnTo>
                      <a:pt x="1319279" y="945320"/>
                    </a:lnTo>
                    <a:lnTo>
                      <a:pt x="1319508" y="945320"/>
                    </a:lnTo>
                    <a:lnTo>
                      <a:pt x="1319508" y="852194"/>
                    </a:lnTo>
                    <a:lnTo>
                      <a:pt x="1319737" y="852194"/>
                    </a:lnTo>
                    <a:lnTo>
                      <a:pt x="1319737" y="945320"/>
                    </a:lnTo>
                    <a:lnTo>
                      <a:pt x="1320194" y="945320"/>
                    </a:lnTo>
                    <a:lnTo>
                      <a:pt x="1320194" y="946724"/>
                    </a:lnTo>
                  </a:path>
                  <a:path w="2195829" h="946785">
                    <a:moveTo>
                      <a:pt x="1320651" y="946724"/>
                    </a:moveTo>
                    <a:lnTo>
                      <a:pt x="1320651" y="877846"/>
                    </a:lnTo>
                    <a:lnTo>
                      <a:pt x="1320880" y="877846"/>
                    </a:lnTo>
                    <a:lnTo>
                      <a:pt x="1320880" y="946724"/>
                    </a:lnTo>
                  </a:path>
                  <a:path w="2195829" h="946785">
                    <a:moveTo>
                      <a:pt x="1321108" y="946724"/>
                    </a:moveTo>
                    <a:lnTo>
                      <a:pt x="1321108" y="877846"/>
                    </a:lnTo>
                    <a:lnTo>
                      <a:pt x="1321337" y="877846"/>
                    </a:lnTo>
                    <a:lnTo>
                      <a:pt x="1321337" y="945320"/>
                    </a:lnTo>
                    <a:lnTo>
                      <a:pt x="1321794" y="945320"/>
                    </a:lnTo>
                    <a:lnTo>
                      <a:pt x="1321794" y="946724"/>
                    </a:lnTo>
                  </a:path>
                  <a:path w="2195829" h="946785">
                    <a:moveTo>
                      <a:pt x="1322035" y="946724"/>
                    </a:moveTo>
                    <a:lnTo>
                      <a:pt x="1322035" y="877846"/>
                    </a:lnTo>
                    <a:lnTo>
                      <a:pt x="1322251" y="877846"/>
                    </a:lnTo>
                    <a:lnTo>
                      <a:pt x="1322251" y="946724"/>
                    </a:lnTo>
                  </a:path>
                  <a:path w="2195829" h="946785">
                    <a:moveTo>
                      <a:pt x="1322708" y="946724"/>
                    </a:moveTo>
                    <a:lnTo>
                      <a:pt x="1322708" y="908188"/>
                    </a:lnTo>
                    <a:lnTo>
                      <a:pt x="1322937" y="908188"/>
                    </a:lnTo>
                    <a:lnTo>
                      <a:pt x="1322937" y="946724"/>
                    </a:lnTo>
                  </a:path>
                  <a:path w="2195829" h="946785">
                    <a:moveTo>
                      <a:pt x="1323166" y="946724"/>
                    </a:moveTo>
                    <a:lnTo>
                      <a:pt x="1323166" y="877846"/>
                    </a:lnTo>
                    <a:lnTo>
                      <a:pt x="1323394" y="877846"/>
                    </a:lnTo>
                    <a:lnTo>
                      <a:pt x="1323394" y="810378"/>
                    </a:lnTo>
                    <a:lnTo>
                      <a:pt x="1323623" y="810378"/>
                    </a:lnTo>
                    <a:lnTo>
                      <a:pt x="1323623" y="946724"/>
                    </a:lnTo>
                  </a:path>
                  <a:path w="2195829" h="946785">
                    <a:moveTo>
                      <a:pt x="1323864" y="946724"/>
                    </a:moveTo>
                    <a:lnTo>
                      <a:pt x="1323864" y="877846"/>
                    </a:lnTo>
                    <a:lnTo>
                      <a:pt x="1324080" y="877846"/>
                    </a:lnTo>
                    <a:lnTo>
                      <a:pt x="1324080" y="946724"/>
                    </a:lnTo>
                  </a:path>
                  <a:path w="2195829" h="946785">
                    <a:moveTo>
                      <a:pt x="1324321" y="946724"/>
                    </a:moveTo>
                    <a:lnTo>
                      <a:pt x="1324321" y="792845"/>
                    </a:lnTo>
                    <a:lnTo>
                      <a:pt x="1324550" y="792845"/>
                    </a:lnTo>
                    <a:lnTo>
                      <a:pt x="1324550" y="877846"/>
                    </a:lnTo>
                    <a:lnTo>
                      <a:pt x="1324778" y="877846"/>
                    </a:lnTo>
                    <a:lnTo>
                      <a:pt x="1324778" y="946724"/>
                    </a:lnTo>
                  </a:path>
                  <a:path w="2195829" h="946785">
                    <a:moveTo>
                      <a:pt x="1325007" y="946724"/>
                    </a:moveTo>
                    <a:lnTo>
                      <a:pt x="1325007" y="792845"/>
                    </a:lnTo>
                    <a:lnTo>
                      <a:pt x="1325236" y="792845"/>
                    </a:lnTo>
                    <a:lnTo>
                      <a:pt x="1325236" y="877846"/>
                    </a:lnTo>
                    <a:lnTo>
                      <a:pt x="1325464" y="877846"/>
                    </a:lnTo>
                    <a:lnTo>
                      <a:pt x="1325464" y="829979"/>
                    </a:lnTo>
                    <a:lnTo>
                      <a:pt x="1325693" y="829979"/>
                    </a:lnTo>
                    <a:lnTo>
                      <a:pt x="1325693" y="908188"/>
                    </a:lnTo>
                    <a:lnTo>
                      <a:pt x="1325921" y="908188"/>
                    </a:lnTo>
                    <a:lnTo>
                      <a:pt x="1325921" y="945320"/>
                    </a:lnTo>
                    <a:lnTo>
                      <a:pt x="1326150" y="945320"/>
                    </a:lnTo>
                    <a:lnTo>
                      <a:pt x="1326150" y="852194"/>
                    </a:lnTo>
                    <a:lnTo>
                      <a:pt x="1326379" y="852194"/>
                    </a:lnTo>
                    <a:lnTo>
                      <a:pt x="1326379" y="877846"/>
                    </a:lnTo>
                    <a:lnTo>
                      <a:pt x="1326607" y="877846"/>
                    </a:lnTo>
                    <a:lnTo>
                      <a:pt x="1326607" y="946724"/>
                    </a:lnTo>
                  </a:path>
                  <a:path w="2195829" h="946785">
                    <a:moveTo>
                      <a:pt x="1326836" y="946724"/>
                    </a:moveTo>
                    <a:lnTo>
                      <a:pt x="1326836" y="852194"/>
                    </a:lnTo>
                    <a:lnTo>
                      <a:pt x="1327064" y="852194"/>
                    </a:lnTo>
                    <a:lnTo>
                      <a:pt x="1327064" y="877846"/>
                    </a:lnTo>
                    <a:lnTo>
                      <a:pt x="1327293" y="877846"/>
                    </a:lnTo>
                    <a:lnTo>
                      <a:pt x="1327293" y="945320"/>
                    </a:lnTo>
                    <a:lnTo>
                      <a:pt x="1328436" y="945320"/>
                    </a:lnTo>
                    <a:lnTo>
                      <a:pt x="1328436" y="946724"/>
                    </a:lnTo>
                  </a:path>
                  <a:path w="2195829" h="946785">
                    <a:moveTo>
                      <a:pt x="1328665" y="946724"/>
                    </a:moveTo>
                    <a:lnTo>
                      <a:pt x="1328665" y="945320"/>
                    </a:lnTo>
                    <a:lnTo>
                      <a:pt x="1328893" y="945320"/>
                    </a:lnTo>
                    <a:lnTo>
                      <a:pt x="1328893" y="908188"/>
                    </a:lnTo>
                    <a:lnTo>
                      <a:pt x="1329122" y="908188"/>
                    </a:lnTo>
                    <a:lnTo>
                      <a:pt x="1329122" y="946724"/>
                    </a:lnTo>
                  </a:path>
                  <a:path w="2195829" h="946785">
                    <a:moveTo>
                      <a:pt x="1329363" y="946724"/>
                    </a:moveTo>
                    <a:lnTo>
                      <a:pt x="1329363" y="908188"/>
                    </a:lnTo>
                    <a:lnTo>
                      <a:pt x="1329579" y="908188"/>
                    </a:lnTo>
                    <a:lnTo>
                      <a:pt x="1329579" y="946724"/>
                    </a:lnTo>
                  </a:path>
                  <a:path w="2195829" h="946785">
                    <a:moveTo>
                      <a:pt x="1329808" y="946724"/>
                    </a:moveTo>
                    <a:lnTo>
                      <a:pt x="1329808" y="877846"/>
                    </a:lnTo>
                    <a:lnTo>
                      <a:pt x="1330049" y="877846"/>
                    </a:lnTo>
                    <a:lnTo>
                      <a:pt x="1330049" y="946724"/>
                    </a:lnTo>
                  </a:path>
                  <a:path w="2195829" h="946785">
                    <a:moveTo>
                      <a:pt x="1331649" y="946724"/>
                    </a:moveTo>
                    <a:lnTo>
                      <a:pt x="1331649" y="829979"/>
                    </a:lnTo>
                    <a:lnTo>
                      <a:pt x="1331878" y="829979"/>
                    </a:lnTo>
                    <a:lnTo>
                      <a:pt x="1331878" y="946724"/>
                    </a:lnTo>
                  </a:path>
                  <a:path w="2195829" h="946785">
                    <a:moveTo>
                      <a:pt x="1333021" y="946724"/>
                    </a:moveTo>
                    <a:lnTo>
                      <a:pt x="1333021" y="852194"/>
                    </a:lnTo>
                    <a:lnTo>
                      <a:pt x="1333249" y="852194"/>
                    </a:lnTo>
                    <a:lnTo>
                      <a:pt x="1333249" y="946724"/>
                    </a:lnTo>
                  </a:path>
                  <a:path w="2195829" h="946785">
                    <a:moveTo>
                      <a:pt x="1333478" y="946724"/>
                    </a:moveTo>
                    <a:lnTo>
                      <a:pt x="1333478" y="945320"/>
                    </a:lnTo>
                    <a:lnTo>
                      <a:pt x="1333707" y="945320"/>
                    </a:lnTo>
                    <a:lnTo>
                      <a:pt x="1333707" y="908188"/>
                    </a:lnTo>
                    <a:lnTo>
                      <a:pt x="1333935" y="908188"/>
                    </a:lnTo>
                    <a:lnTo>
                      <a:pt x="1333935" y="946724"/>
                    </a:lnTo>
                  </a:path>
                  <a:path w="2195829" h="946785">
                    <a:moveTo>
                      <a:pt x="1334621" y="946724"/>
                    </a:moveTo>
                    <a:lnTo>
                      <a:pt x="1334621" y="945320"/>
                    </a:lnTo>
                    <a:lnTo>
                      <a:pt x="1334850" y="945320"/>
                    </a:lnTo>
                    <a:lnTo>
                      <a:pt x="1334850" y="946724"/>
                    </a:lnTo>
                  </a:path>
                  <a:path w="2195829" h="946785">
                    <a:moveTo>
                      <a:pt x="1335307" y="946724"/>
                    </a:moveTo>
                    <a:lnTo>
                      <a:pt x="1335307" y="945320"/>
                    </a:lnTo>
                    <a:lnTo>
                      <a:pt x="1335535" y="945320"/>
                    </a:lnTo>
                    <a:lnTo>
                      <a:pt x="1335535" y="810378"/>
                    </a:lnTo>
                    <a:lnTo>
                      <a:pt x="1335764" y="810378"/>
                    </a:lnTo>
                    <a:lnTo>
                      <a:pt x="1335764" y="908188"/>
                    </a:lnTo>
                    <a:lnTo>
                      <a:pt x="1336221" y="908188"/>
                    </a:lnTo>
                    <a:lnTo>
                      <a:pt x="1336221" y="945320"/>
                    </a:lnTo>
                    <a:lnTo>
                      <a:pt x="1336678" y="945320"/>
                    </a:lnTo>
                    <a:lnTo>
                      <a:pt x="1336678" y="829979"/>
                    </a:lnTo>
                    <a:lnTo>
                      <a:pt x="1336907" y="829979"/>
                    </a:lnTo>
                    <a:lnTo>
                      <a:pt x="1336907" y="908188"/>
                    </a:lnTo>
                    <a:lnTo>
                      <a:pt x="1337136" y="908188"/>
                    </a:lnTo>
                    <a:lnTo>
                      <a:pt x="1337136" y="946724"/>
                    </a:lnTo>
                  </a:path>
                  <a:path w="2195829" h="946785">
                    <a:moveTo>
                      <a:pt x="1337364" y="946724"/>
                    </a:moveTo>
                    <a:lnTo>
                      <a:pt x="1337364" y="908188"/>
                    </a:lnTo>
                    <a:lnTo>
                      <a:pt x="1337593" y="908188"/>
                    </a:lnTo>
                    <a:lnTo>
                      <a:pt x="1337593" y="945320"/>
                    </a:lnTo>
                    <a:lnTo>
                      <a:pt x="1337834" y="945320"/>
                    </a:lnTo>
                    <a:lnTo>
                      <a:pt x="1337834" y="946724"/>
                    </a:lnTo>
                  </a:path>
                  <a:path w="2195829" h="946785">
                    <a:moveTo>
                      <a:pt x="1338291" y="946724"/>
                    </a:moveTo>
                    <a:lnTo>
                      <a:pt x="1338291" y="945320"/>
                    </a:lnTo>
                    <a:lnTo>
                      <a:pt x="1338520" y="945320"/>
                    </a:lnTo>
                    <a:lnTo>
                      <a:pt x="1338520" y="852194"/>
                    </a:lnTo>
                    <a:lnTo>
                      <a:pt x="1338748" y="852194"/>
                    </a:lnTo>
                    <a:lnTo>
                      <a:pt x="1338748" y="946724"/>
                    </a:lnTo>
                  </a:path>
                  <a:path w="2195829" h="946785">
                    <a:moveTo>
                      <a:pt x="1338977" y="946724"/>
                    </a:moveTo>
                    <a:lnTo>
                      <a:pt x="1338977" y="829979"/>
                    </a:lnTo>
                    <a:lnTo>
                      <a:pt x="1339434" y="829979"/>
                    </a:lnTo>
                    <a:lnTo>
                      <a:pt x="1339434" y="852194"/>
                    </a:lnTo>
                    <a:lnTo>
                      <a:pt x="1339650" y="852194"/>
                    </a:lnTo>
                    <a:lnTo>
                      <a:pt x="1339650" y="829979"/>
                    </a:lnTo>
                    <a:lnTo>
                      <a:pt x="1339891" y="829979"/>
                    </a:lnTo>
                    <a:lnTo>
                      <a:pt x="1339891" y="946724"/>
                    </a:lnTo>
                  </a:path>
                  <a:path w="2195829" h="946785">
                    <a:moveTo>
                      <a:pt x="1340120" y="946724"/>
                    </a:moveTo>
                    <a:lnTo>
                      <a:pt x="1340120" y="792845"/>
                    </a:lnTo>
                    <a:lnTo>
                      <a:pt x="1340349" y="792845"/>
                    </a:lnTo>
                    <a:lnTo>
                      <a:pt x="1340349" y="829979"/>
                    </a:lnTo>
                    <a:lnTo>
                      <a:pt x="1340577" y="829979"/>
                    </a:lnTo>
                    <a:lnTo>
                      <a:pt x="1340577" y="852194"/>
                    </a:lnTo>
                    <a:lnTo>
                      <a:pt x="1340806" y="852194"/>
                    </a:lnTo>
                    <a:lnTo>
                      <a:pt x="1340806" y="762505"/>
                    </a:lnTo>
                    <a:lnTo>
                      <a:pt x="1341034" y="762505"/>
                    </a:lnTo>
                    <a:lnTo>
                      <a:pt x="1341034" y="877846"/>
                    </a:lnTo>
                    <a:lnTo>
                      <a:pt x="1341263" y="877846"/>
                    </a:lnTo>
                    <a:lnTo>
                      <a:pt x="1341263" y="946724"/>
                    </a:lnTo>
                  </a:path>
                  <a:path w="2195829" h="946785">
                    <a:moveTo>
                      <a:pt x="1341492" y="946724"/>
                    </a:moveTo>
                    <a:lnTo>
                      <a:pt x="1341492" y="829979"/>
                    </a:lnTo>
                    <a:lnTo>
                      <a:pt x="1341720" y="829979"/>
                    </a:lnTo>
                    <a:lnTo>
                      <a:pt x="1341720" y="810378"/>
                    </a:lnTo>
                    <a:lnTo>
                      <a:pt x="1341949" y="810378"/>
                    </a:lnTo>
                    <a:lnTo>
                      <a:pt x="1341949" y="736852"/>
                    </a:lnTo>
                    <a:lnTo>
                      <a:pt x="1342177" y="736852"/>
                    </a:lnTo>
                    <a:lnTo>
                      <a:pt x="1342177" y="695036"/>
                    </a:lnTo>
                    <a:lnTo>
                      <a:pt x="1342406" y="695036"/>
                    </a:lnTo>
                    <a:lnTo>
                      <a:pt x="1342406" y="686042"/>
                    </a:lnTo>
                    <a:lnTo>
                      <a:pt x="1342635" y="686042"/>
                    </a:lnTo>
                    <a:lnTo>
                      <a:pt x="1342635" y="695036"/>
                    </a:lnTo>
                    <a:lnTo>
                      <a:pt x="1342863" y="695036"/>
                    </a:lnTo>
                    <a:lnTo>
                      <a:pt x="1342863" y="762505"/>
                    </a:lnTo>
                    <a:lnTo>
                      <a:pt x="1343320" y="762505"/>
                    </a:lnTo>
                    <a:lnTo>
                      <a:pt x="1343320" y="810378"/>
                    </a:lnTo>
                    <a:lnTo>
                      <a:pt x="1343549" y="810378"/>
                    </a:lnTo>
                    <a:lnTo>
                      <a:pt x="1343549" y="714636"/>
                    </a:lnTo>
                    <a:lnTo>
                      <a:pt x="1343778" y="714636"/>
                    </a:lnTo>
                    <a:lnTo>
                      <a:pt x="1343778" y="654253"/>
                    </a:lnTo>
                    <a:lnTo>
                      <a:pt x="1344006" y="654253"/>
                    </a:lnTo>
                    <a:lnTo>
                      <a:pt x="1344006" y="695036"/>
                    </a:lnTo>
                    <a:lnTo>
                      <a:pt x="1344235" y="695036"/>
                    </a:lnTo>
                    <a:lnTo>
                      <a:pt x="1344235" y="749185"/>
                    </a:lnTo>
                    <a:lnTo>
                      <a:pt x="1344476" y="749185"/>
                    </a:lnTo>
                    <a:lnTo>
                      <a:pt x="1344476" y="829979"/>
                    </a:lnTo>
                    <a:lnTo>
                      <a:pt x="1344692" y="829979"/>
                    </a:lnTo>
                    <a:lnTo>
                      <a:pt x="1344692" y="704546"/>
                    </a:lnTo>
                    <a:lnTo>
                      <a:pt x="1344933" y="704546"/>
                    </a:lnTo>
                    <a:lnTo>
                      <a:pt x="1344933" y="725377"/>
                    </a:lnTo>
                    <a:lnTo>
                      <a:pt x="1345149" y="725377"/>
                    </a:lnTo>
                    <a:lnTo>
                      <a:pt x="1345149" y="714636"/>
                    </a:lnTo>
                    <a:lnTo>
                      <a:pt x="1345391" y="714636"/>
                    </a:lnTo>
                    <a:lnTo>
                      <a:pt x="1345391" y="695036"/>
                    </a:lnTo>
                    <a:lnTo>
                      <a:pt x="1345606" y="695036"/>
                    </a:lnTo>
                    <a:lnTo>
                      <a:pt x="1345606" y="714636"/>
                    </a:lnTo>
                    <a:lnTo>
                      <a:pt x="1345848" y="714636"/>
                    </a:lnTo>
                    <a:lnTo>
                      <a:pt x="1345848" y="695036"/>
                    </a:lnTo>
                    <a:lnTo>
                      <a:pt x="1346076" y="695036"/>
                    </a:lnTo>
                    <a:lnTo>
                      <a:pt x="1346076" y="736852"/>
                    </a:lnTo>
                    <a:lnTo>
                      <a:pt x="1346305" y="736852"/>
                    </a:lnTo>
                    <a:lnTo>
                      <a:pt x="1346305" y="749185"/>
                    </a:lnTo>
                    <a:lnTo>
                      <a:pt x="1346762" y="749185"/>
                    </a:lnTo>
                    <a:lnTo>
                      <a:pt x="1346762" y="762505"/>
                    </a:lnTo>
                    <a:lnTo>
                      <a:pt x="1346991" y="762505"/>
                    </a:lnTo>
                    <a:lnTo>
                      <a:pt x="1346991" y="714636"/>
                    </a:lnTo>
                    <a:lnTo>
                      <a:pt x="1347448" y="714636"/>
                    </a:lnTo>
                    <a:lnTo>
                      <a:pt x="1347448" y="686042"/>
                    </a:lnTo>
                    <a:lnTo>
                      <a:pt x="1347677" y="686042"/>
                    </a:lnTo>
                    <a:lnTo>
                      <a:pt x="1347677" y="776991"/>
                    </a:lnTo>
                    <a:lnTo>
                      <a:pt x="1348134" y="776991"/>
                    </a:lnTo>
                    <a:lnTo>
                      <a:pt x="1348134" y="725377"/>
                    </a:lnTo>
                    <a:lnTo>
                      <a:pt x="1348362" y="725377"/>
                    </a:lnTo>
                    <a:lnTo>
                      <a:pt x="1348362" y="792845"/>
                    </a:lnTo>
                    <a:lnTo>
                      <a:pt x="1348591" y="792845"/>
                    </a:lnTo>
                    <a:lnTo>
                      <a:pt x="1348591" y="677504"/>
                    </a:lnTo>
                    <a:lnTo>
                      <a:pt x="1348820" y="677504"/>
                    </a:lnTo>
                    <a:lnTo>
                      <a:pt x="1348820" y="810378"/>
                    </a:lnTo>
                    <a:lnTo>
                      <a:pt x="1349048" y="810378"/>
                    </a:lnTo>
                    <a:lnTo>
                      <a:pt x="1349048" y="945320"/>
                    </a:lnTo>
                    <a:lnTo>
                      <a:pt x="1349277" y="945320"/>
                    </a:lnTo>
                    <a:lnTo>
                      <a:pt x="1349277" y="877846"/>
                    </a:lnTo>
                    <a:lnTo>
                      <a:pt x="1349505" y="877846"/>
                    </a:lnTo>
                    <a:lnTo>
                      <a:pt x="1349505" y="792845"/>
                    </a:lnTo>
                    <a:lnTo>
                      <a:pt x="1349963" y="792845"/>
                    </a:lnTo>
                    <a:lnTo>
                      <a:pt x="1349963" y="908188"/>
                    </a:lnTo>
                    <a:lnTo>
                      <a:pt x="1350191" y="908188"/>
                    </a:lnTo>
                    <a:lnTo>
                      <a:pt x="1350191" y="810378"/>
                    </a:lnTo>
                    <a:lnTo>
                      <a:pt x="1350432" y="810378"/>
                    </a:lnTo>
                    <a:lnTo>
                      <a:pt x="1350432" y="749185"/>
                    </a:lnTo>
                    <a:lnTo>
                      <a:pt x="1350648" y="749185"/>
                    </a:lnTo>
                    <a:lnTo>
                      <a:pt x="1350648" y="945320"/>
                    </a:lnTo>
                    <a:lnTo>
                      <a:pt x="1350877" y="945320"/>
                    </a:lnTo>
                    <a:lnTo>
                      <a:pt x="1350877" y="908188"/>
                    </a:lnTo>
                    <a:lnTo>
                      <a:pt x="1351106" y="908188"/>
                    </a:lnTo>
                    <a:lnTo>
                      <a:pt x="1351106" y="945320"/>
                    </a:lnTo>
                    <a:lnTo>
                      <a:pt x="1351334" y="945320"/>
                    </a:lnTo>
                    <a:lnTo>
                      <a:pt x="1351334" y="946724"/>
                    </a:lnTo>
                  </a:path>
                  <a:path w="2195829" h="946785">
                    <a:moveTo>
                      <a:pt x="1351563" y="946724"/>
                    </a:moveTo>
                    <a:lnTo>
                      <a:pt x="1351563" y="852194"/>
                    </a:lnTo>
                    <a:lnTo>
                      <a:pt x="1351791" y="852194"/>
                    </a:lnTo>
                    <a:lnTo>
                      <a:pt x="1351791" y="877846"/>
                    </a:lnTo>
                    <a:lnTo>
                      <a:pt x="1352033" y="877846"/>
                    </a:lnTo>
                    <a:lnTo>
                      <a:pt x="1352033" y="810378"/>
                    </a:lnTo>
                    <a:lnTo>
                      <a:pt x="1352261" y="810378"/>
                    </a:lnTo>
                    <a:lnTo>
                      <a:pt x="1352261" y="908188"/>
                    </a:lnTo>
                    <a:lnTo>
                      <a:pt x="1352490" y="908188"/>
                    </a:lnTo>
                    <a:lnTo>
                      <a:pt x="1352490" y="946724"/>
                    </a:lnTo>
                  </a:path>
                  <a:path w="2195829" h="946785">
                    <a:moveTo>
                      <a:pt x="1352718" y="946724"/>
                    </a:moveTo>
                    <a:lnTo>
                      <a:pt x="1352718" y="908188"/>
                    </a:lnTo>
                    <a:lnTo>
                      <a:pt x="1352947" y="908188"/>
                    </a:lnTo>
                    <a:lnTo>
                      <a:pt x="1352947" y="829979"/>
                    </a:lnTo>
                    <a:lnTo>
                      <a:pt x="1353404" y="829979"/>
                    </a:lnTo>
                    <a:lnTo>
                      <a:pt x="1353404" y="852194"/>
                    </a:lnTo>
                    <a:lnTo>
                      <a:pt x="1353620" y="852194"/>
                    </a:lnTo>
                    <a:lnTo>
                      <a:pt x="1353620" y="946724"/>
                    </a:lnTo>
                  </a:path>
                  <a:path w="2195829" h="946785">
                    <a:moveTo>
                      <a:pt x="1354077" y="946724"/>
                    </a:moveTo>
                    <a:lnTo>
                      <a:pt x="1354077" y="877846"/>
                    </a:lnTo>
                    <a:lnTo>
                      <a:pt x="1354319" y="877846"/>
                    </a:lnTo>
                    <a:lnTo>
                      <a:pt x="1354319" y="946724"/>
                    </a:lnTo>
                  </a:path>
                  <a:path w="2195829" h="946785">
                    <a:moveTo>
                      <a:pt x="1354547" y="946724"/>
                    </a:moveTo>
                    <a:lnTo>
                      <a:pt x="1354547" y="792845"/>
                    </a:lnTo>
                    <a:lnTo>
                      <a:pt x="1354776" y="792845"/>
                    </a:lnTo>
                    <a:lnTo>
                      <a:pt x="1354776" y="946724"/>
                    </a:lnTo>
                  </a:path>
                  <a:path w="2195829" h="946785">
                    <a:moveTo>
                      <a:pt x="1355004" y="946724"/>
                    </a:moveTo>
                    <a:lnTo>
                      <a:pt x="1355004" y="908188"/>
                    </a:lnTo>
                    <a:lnTo>
                      <a:pt x="1355233" y="908188"/>
                    </a:lnTo>
                    <a:lnTo>
                      <a:pt x="1355233" y="792845"/>
                    </a:lnTo>
                    <a:lnTo>
                      <a:pt x="1355690" y="792845"/>
                    </a:lnTo>
                    <a:lnTo>
                      <a:pt x="1355690" y="908188"/>
                    </a:lnTo>
                    <a:lnTo>
                      <a:pt x="1356147" y="908188"/>
                    </a:lnTo>
                    <a:lnTo>
                      <a:pt x="1356147" y="945320"/>
                    </a:lnTo>
                    <a:lnTo>
                      <a:pt x="1356376" y="945320"/>
                    </a:lnTo>
                    <a:lnTo>
                      <a:pt x="1356376" y="877846"/>
                    </a:lnTo>
                    <a:lnTo>
                      <a:pt x="1356605" y="877846"/>
                    </a:lnTo>
                    <a:lnTo>
                      <a:pt x="1356605" y="762505"/>
                    </a:lnTo>
                    <a:lnTo>
                      <a:pt x="1356833" y="762505"/>
                    </a:lnTo>
                    <a:lnTo>
                      <a:pt x="1356833" y="810378"/>
                    </a:lnTo>
                    <a:lnTo>
                      <a:pt x="1357062" y="810378"/>
                    </a:lnTo>
                    <a:lnTo>
                      <a:pt x="1357062" y="908188"/>
                    </a:lnTo>
                    <a:lnTo>
                      <a:pt x="1357290" y="908188"/>
                    </a:lnTo>
                    <a:lnTo>
                      <a:pt x="1357290" y="829979"/>
                    </a:lnTo>
                    <a:lnTo>
                      <a:pt x="1357519" y="829979"/>
                    </a:lnTo>
                    <a:lnTo>
                      <a:pt x="1357519" y="877846"/>
                    </a:lnTo>
                    <a:lnTo>
                      <a:pt x="1357748" y="877846"/>
                    </a:lnTo>
                    <a:lnTo>
                      <a:pt x="1357748" y="945320"/>
                    </a:lnTo>
                    <a:lnTo>
                      <a:pt x="1358205" y="945320"/>
                    </a:lnTo>
                    <a:lnTo>
                      <a:pt x="1358205" y="946724"/>
                    </a:lnTo>
                  </a:path>
                  <a:path w="2195829" h="946785">
                    <a:moveTo>
                      <a:pt x="1358433" y="946724"/>
                    </a:moveTo>
                    <a:lnTo>
                      <a:pt x="1358433" y="810378"/>
                    </a:lnTo>
                    <a:lnTo>
                      <a:pt x="1358662" y="810378"/>
                    </a:lnTo>
                    <a:lnTo>
                      <a:pt x="1358662" y="792845"/>
                    </a:lnTo>
                    <a:lnTo>
                      <a:pt x="1358903" y="792845"/>
                    </a:lnTo>
                    <a:lnTo>
                      <a:pt x="1358903" y="852194"/>
                    </a:lnTo>
                    <a:lnTo>
                      <a:pt x="1359119" y="852194"/>
                    </a:lnTo>
                    <a:lnTo>
                      <a:pt x="1359119" y="946724"/>
                    </a:lnTo>
                  </a:path>
                  <a:path w="2195829" h="946785">
                    <a:moveTo>
                      <a:pt x="1359361" y="946724"/>
                    </a:moveTo>
                    <a:lnTo>
                      <a:pt x="1359361" y="810378"/>
                    </a:lnTo>
                    <a:lnTo>
                      <a:pt x="1359576" y="810378"/>
                    </a:lnTo>
                    <a:lnTo>
                      <a:pt x="1359576" y="946724"/>
                    </a:lnTo>
                  </a:path>
                  <a:path w="2195829" h="946785">
                    <a:moveTo>
                      <a:pt x="1359818" y="946724"/>
                    </a:moveTo>
                    <a:lnTo>
                      <a:pt x="1359818" y="810378"/>
                    </a:lnTo>
                    <a:lnTo>
                      <a:pt x="1360034" y="810378"/>
                    </a:lnTo>
                    <a:lnTo>
                      <a:pt x="1360034" y="946724"/>
                    </a:lnTo>
                  </a:path>
                  <a:path w="2195829" h="946785">
                    <a:moveTo>
                      <a:pt x="1360275" y="946724"/>
                    </a:moveTo>
                    <a:lnTo>
                      <a:pt x="1360275" y="852194"/>
                    </a:lnTo>
                    <a:lnTo>
                      <a:pt x="1360504" y="852194"/>
                    </a:lnTo>
                    <a:lnTo>
                      <a:pt x="1360504" y="877846"/>
                    </a:lnTo>
                    <a:lnTo>
                      <a:pt x="1360719" y="877846"/>
                    </a:lnTo>
                    <a:lnTo>
                      <a:pt x="1360719" y="776991"/>
                    </a:lnTo>
                    <a:lnTo>
                      <a:pt x="1360961" y="776991"/>
                    </a:lnTo>
                    <a:lnTo>
                      <a:pt x="1360961" y="877846"/>
                    </a:lnTo>
                    <a:lnTo>
                      <a:pt x="1361189" y="877846"/>
                    </a:lnTo>
                    <a:lnTo>
                      <a:pt x="1361189" y="810378"/>
                    </a:lnTo>
                    <a:lnTo>
                      <a:pt x="1361418" y="810378"/>
                    </a:lnTo>
                    <a:lnTo>
                      <a:pt x="1361418" y="945320"/>
                    </a:lnTo>
                    <a:lnTo>
                      <a:pt x="1361647" y="945320"/>
                    </a:lnTo>
                    <a:lnTo>
                      <a:pt x="1361647" y="877846"/>
                    </a:lnTo>
                    <a:lnTo>
                      <a:pt x="1361875" y="877846"/>
                    </a:lnTo>
                    <a:lnTo>
                      <a:pt x="1361875" y="945320"/>
                    </a:lnTo>
                    <a:lnTo>
                      <a:pt x="1362104" y="945320"/>
                    </a:lnTo>
                    <a:lnTo>
                      <a:pt x="1362104" y="776991"/>
                    </a:lnTo>
                    <a:lnTo>
                      <a:pt x="1362332" y="776991"/>
                    </a:lnTo>
                    <a:lnTo>
                      <a:pt x="1362332" y="945320"/>
                    </a:lnTo>
                    <a:lnTo>
                      <a:pt x="1362790" y="945320"/>
                    </a:lnTo>
                    <a:lnTo>
                      <a:pt x="1362790" y="792845"/>
                    </a:lnTo>
                    <a:lnTo>
                      <a:pt x="1363018" y="792845"/>
                    </a:lnTo>
                    <a:lnTo>
                      <a:pt x="1363018" y="877846"/>
                    </a:lnTo>
                    <a:lnTo>
                      <a:pt x="1363247" y="877846"/>
                    </a:lnTo>
                    <a:lnTo>
                      <a:pt x="1363247" y="852194"/>
                    </a:lnTo>
                    <a:lnTo>
                      <a:pt x="1363475" y="852194"/>
                    </a:lnTo>
                    <a:lnTo>
                      <a:pt x="1363475" y="945320"/>
                    </a:lnTo>
                    <a:lnTo>
                      <a:pt x="1363704" y="945320"/>
                    </a:lnTo>
                    <a:lnTo>
                      <a:pt x="1363704" y="852194"/>
                    </a:lnTo>
                    <a:lnTo>
                      <a:pt x="1363933" y="852194"/>
                    </a:lnTo>
                    <a:lnTo>
                      <a:pt x="1363933" y="945320"/>
                    </a:lnTo>
                    <a:lnTo>
                      <a:pt x="1364161" y="945320"/>
                    </a:lnTo>
                    <a:lnTo>
                      <a:pt x="1364161" y="946724"/>
                    </a:lnTo>
                  </a:path>
                  <a:path w="2195829" h="946785">
                    <a:moveTo>
                      <a:pt x="1364390" y="946724"/>
                    </a:moveTo>
                    <a:lnTo>
                      <a:pt x="1364390" y="877846"/>
                    </a:lnTo>
                    <a:lnTo>
                      <a:pt x="1364618" y="877846"/>
                    </a:lnTo>
                    <a:lnTo>
                      <a:pt x="1364618" y="908188"/>
                    </a:lnTo>
                    <a:lnTo>
                      <a:pt x="1365304" y="908188"/>
                    </a:lnTo>
                    <a:lnTo>
                      <a:pt x="1365304" y="945320"/>
                    </a:lnTo>
                    <a:lnTo>
                      <a:pt x="1365533" y="945320"/>
                    </a:lnTo>
                    <a:lnTo>
                      <a:pt x="1365533" y="908188"/>
                    </a:lnTo>
                    <a:lnTo>
                      <a:pt x="1365761" y="908188"/>
                    </a:lnTo>
                    <a:lnTo>
                      <a:pt x="1365761" y="946724"/>
                    </a:lnTo>
                  </a:path>
                  <a:path w="2195829" h="946785">
                    <a:moveTo>
                      <a:pt x="1365990" y="946724"/>
                    </a:moveTo>
                    <a:lnTo>
                      <a:pt x="1365990" y="829979"/>
                    </a:lnTo>
                    <a:lnTo>
                      <a:pt x="1366219" y="829979"/>
                    </a:lnTo>
                    <a:lnTo>
                      <a:pt x="1366219" y="908188"/>
                    </a:lnTo>
                    <a:lnTo>
                      <a:pt x="1366460" y="908188"/>
                    </a:lnTo>
                    <a:lnTo>
                      <a:pt x="1366460" y="945320"/>
                    </a:lnTo>
                    <a:lnTo>
                      <a:pt x="1366688" y="945320"/>
                    </a:lnTo>
                    <a:lnTo>
                      <a:pt x="1366688" y="946724"/>
                    </a:lnTo>
                  </a:path>
                  <a:path w="2195829" h="946785">
                    <a:moveTo>
                      <a:pt x="1367146" y="946724"/>
                    </a:moveTo>
                    <a:lnTo>
                      <a:pt x="1367146" y="810378"/>
                    </a:lnTo>
                    <a:lnTo>
                      <a:pt x="1367374" y="810378"/>
                    </a:lnTo>
                    <a:lnTo>
                      <a:pt x="1367374" y="946724"/>
                    </a:lnTo>
                  </a:path>
                  <a:path w="2195829" h="946785">
                    <a:moveTo>
                      <a:pt x="1367590" y="946724"/>
                    </a:moveTo>
                    <a:lnTo>
                      <a:pt x="1367590" y="908188"/>
                    </a:lnTo>
                    <a:lnTo>
                      <a:pt x="1367831" y="908188"/>
                    </a:lnTo>
                    <a:lnTo>
                      <a:pt x="1367831" y="946724"/>
                    </a:lnTo>
                  </a:path>
                  <a:path w="2195829" h="946785">
                    <a:moveTo>
                      <a:pt x="1368047" y="946724"/>
                    </a:moveTo>
                    <a:lnTo>
                      <a:pt x="1368047" y="945320"/>
                    </a:lnTo>
                    <a:lnTo>
                      <a:pt x="1368289" y="945320"/>
                    </a:lnTo>
                    <a:lnTo>
                      <a:pt x="1368289" y="946724"/>
                    </a:lnTo>
                  </a:path>
                  <a:path w="2195829" h="946785">
                    <a:moveTo>
                      <a:pt x="1368974" y="946724"/>
                    </a:moveTo>
                    <a:lnTo>
                      <a:pt x="1368974" y="908188"/>
                    </a:lnTo>
                    <a:lnTo>
                      <a:pt x="1369432" y="908188"/>
                    </a:lnTo>
                    <a:lnTo>
                      <a:pt x="1369432" y="946724"/>
                    </a:lnTo>
                  </a:path>
                  <a:path w="2195829" h="946785">
                    <a:moveTo>
                      <a:pt x="1371260" y="946724"/>
                    </a:moveTo>
                    <a:lnTo>
                      <a:pt x="1371260" y="945320"/>
                    </a:lnTo>
                    <a:lnTo>
                      <a:pt x="1371718" y="945320"/>
                    </a:lnTo>
                    <a:lnTo>
                      <a:pt x="1371718" y="946724"/>
                    </a:lnTo>
                  </a:path>
                  <a:path w="2195829" h="946785">
                    <a:moveTo>
                      <a:pt x="1372175" y="946724"/>
                    </a:moveTo>
                    <a:lnTo>
                      <a:pt x="1372175" y="945320"/>
                    </a:lnTo>
                    <a:lnTo>
                      <a:pt x="1372403" y="945320"/>
                    </a:lnTo>
                    <a:lnTo>
                      <a:pt x="1372403" y="946724"/>
                    </a:lnTo>
                  </a:path>
                  <a:path w="2195829" h="946785">
                    <a:moveTo>
                      <a:pt x="1372861" y="946724"/>
                    </a:moveTo>
                    <a:lnTo>
                      <a:pt x="1372861" y="908188"/>
                    </a:lnTo>
                    <a:lnTo>
                      <a:pt x="1373089" y="908188"/>
                    </a:lnTo>
                    <a:lnTo>
                      <a:pt x="1373089" y="945320"/>
                    </a:lnTo>
                    <a:lnTo>
                      <a:pt x="1373331" y="945320"/>
                    </a:lnTo>
                    <a:lnTo>
                      <a:pt x="1373331" y="946724"/>
                    </a:lnTo>
                  </a:path>
                  <a:path w="2195829" h="946785">
                    <a:moveTo>
                      <a:pt x="1373788" y="946724"/>
                    </a:moveTo>
                    <a:lnTo>
                      <a:pt x="1373788" y="877846"/>
                    </a:lnTo>
                    <a:lnTo>
                      <a:pt x="1374004" y="877846"/>
                    </a:lnTo>
                    <a:lnTo>
                      <a:pt x="1374004" y="946724"/>
                    </a:lnTo>
                  </a:path>
                  <a:path w="2195829" h="946785">
                    <a:moveTo>
                      <a:pt x="1374245" y="946724"/>
                    </a:moveTo>
                    <a:lnTo>
                      <a:pt x="1374245" y="945320"/>
                    </a:lnTo>
                    <a:lnTo>
                      <a:pt x="1374474" y="945320"/>
                    </a:lnTo>
                    <a:lnTo>
                      <a:pt x="1374474" y="946724"/>
                    </a:lnTo>
                  </a:path>
                  <a:path w="2195829" h="946785">
                    <a:moveTo>
                      <a:pt x="1375388" y="946724"/>
                    </a:moveTo>
                    <a:lnTo>
                      <a:pt x="1375388" y="945320"/>
                    </a:lnTo>
                    <a:lnTo>
                      <a:pt x="1375617" y="945320"/>
                    </a:lnTo>
                    <a:lnTo>
                      <a:pt x="1375617" y="946724"/>
                    </a:lnTo>
                  </a:path>
                  <a:path w="2195829" h="946785">
                    <a:moveTo>
                      <a:pt x="1377445" y="946724"/>
                    </a:moveTo>
                    <a:lnTo>
                      <a:pt x="1377445" y="945320"/>
                    </a:lnTo>
                    <a:lnTo>
                      <a:pt x="1377674" y="945320"/>
                    </a:lnTo>
                    <a:lnTo>
                      <a:pt x="1377674" y="946724"/>
                    </a:lnTo>
                  </a:path>
                  <a:path w="2195829" h="946785">
                    <a:moveTo>
                      <a:pt x="1378588" y="946724"/>
                    </a:moveTo>
                    <a:lnTo>
                      <a:pt x="1378588" y="908188"/>
                    </a:lnTo>
                    <a:lnTo>
                      <a:pt x="1379046" y="908188"/>
                    </a:lnTo>
                    <a:lnTo>
                      <a:pt x="1379046" y="946724"/>
                    </a:lnTo>
                  </a:path>
                  <a:path w="2195829" h="946785">
                    <a:moveTo>
                      <a:pt x="1381116" y="946724"/>
                    </a:moveTo>
                    <a:lnTo>
                      <a:pt x="1381116" y="945320"/>
                    </a:lnTo>
                    <a:lnTo>
                      <a:pt x="1381344" y="945320"/>
                    </a:lnTo>
                    <a:lnTo>
                      <a:pt x="1381344" y="946724"/>
                    </a:lnTo>
                  </a:path>
                  <a:path w="2195829" h="946785">
                    <a:moveTo>
                      <a:pt x="1383630" y="946724"/>
                    </a:moveTo>
                    <a:lnTo>
                      <a:pt x="1383630" y="945320"/>
                    </a:lnTo>
                    <a:lnTo>
                      <a:pt x="1383859" y="945320"/>
                    </a:lnTo>
                    <a:lnTo>
                      <a:pt x="1383859" y="946724"/>
                    </a:lnTo>
                  </a:path>
                  <a:path w="2195829" h="946785">
                    <a:moveTo>
                      <a:pt x="1387974" y="946724"/>
                    </a:moveTo>
                    <a:lnTo>
                      <a:pt x="1387974" y="945320"/>
                    </a:lnTo>
                    <a:lnTo>
                      <a:pt x="1388215" y="945320"/>
                    </a:lnTo>
                    <a:lnTo>
                      <a:pt x="1388215" y="946724"/>
                    </a:lnTo>
                  </a:path>
                  <a:path w="2195829" h="946785">
                    <a:moveTo>
                      <a:pt x="1391415" y="946724"/>
                    </a:moveTo>
                    <a:lnTo>
                      <a:pt x="1391415" y="945320"/>
                    </a:lnTo>
                    <a:lnTo>
                      <a:pt x="1391644" y="945320"/>
                    </a:lnTo>
                    <a:lnTo>
                      <a:pt x="1391644" y="946724"/>
                    </a:lnTo>
                  </a:path>
                  <a:path w="2195829" h="946785">
                    <a:moveTo>
                      <a:pt x="1392101" y="946724"/>
                    </a:moveTo>
                    <a:lnTo>
                      <a:pt x="1392101" y="945320"/>
                    </a:lnTo>
                    <a:lnTo>
                      <a:pt x="1392330" y="945320"/>
                    </a:lnTo>
                    <a:lnTo>
                      <a:pt x="1392330" y="946724"/>
                    </a:lnTo>
                  </a:path>
                  <a:path w="2195829" h="946785">
                    <a:moveTo>
                      <a:pt x="1392558" y="946724"/>
                    </a:moveTo>
                    <a:lnTo>
                      <a:pt x="1392558" y="877846"/>
                    </a:lnTo>
                    <a:lnTo>
                      <a:pt x="1392787" y="877846"/>
                    </a:lnTo>
                    <a:lnTo>
                      <a:pt x="1392787" y="945320"/>
                    </a:lnTo>
                    <a:lnTo>
                      <a:pt x="1393016" y="945320"/>
                    </a:lnTo>
                    <a:lnTo>
                      <a:pt x="1393016" y="946724"/>
                    </a:lnTo>
                  </a:path>
                  <a:path w="2195829" h="946785">
                    <a:moveTo>
                      <a:pt x="1393244" y="946724"/>
                    </a:moveTo>
                    <a:lnTo>
                      <a:pt x="1393244" y="852194"/>
                    </a:lnTo>
                    <a:lnTo>
                      <a:pt x="1393473" y="852194"/>
                    </a:lnTo>
                    <a:lnTo>
                      <a:pt x="1393473" y="946724"/>
                    </a:lnTo>
                  </a:path>
                  <a:path w="2195829" h="946785">
                    <a:moveTo>
                      <a:pt x="1394616" y="946724"/>
                    </a:moveTo>
                    <a:lnTo>
                      <a:pt x="1394616" y="908188"/>
                    </a:lnTo>
                    <a:lnTo>
                      <a:pt x="1394857" y="908188"/>
                    </a:lnTo>
                    <a:lnTo>
                      <a:pt x="1394857" y="945320"/>
                    </a:lnTo>
                    <a:lnTo>
                      <a:pt x="1395073" y="945320"/>
                    </a:lnTo>
                    <a:lnTo>
                      <a:pt x="1395073" y="877846"/>
                    </a:lnTo>
                    <a:lnTo>
                      <a:pt x="1395314" y="877846"/>
                    </a:lnTo>
                    <a:lnTo>
                      <a:pt x="1395314" y="908188"/>
                    </a:lnTo>
                    <a:lnTo>
                      <a:pt x="1395530" y="908188"/>
                    </a:lnTo>
                    <a:lnTo>
                      <a:pt x="1395530" y="946724"/>
                    </a:lnTo>
                  </a:path>
                  <a:path w="2195829" h="946785">
                    <a:moveTo>
                      <a:pt x="1396686" y="946724"/>
                    </a:moveTo>
                    <a:lnTo>
                      <a:pt x="1396686" y="877846"/>
                    </a:lnTo>
                    <a:lnTo>
                      <a:pt x="1396914" y="877846"/>
                    </a:lnTo>
                    <a:lnTo>
                      <a:pt x="1396914" y="908188"/>
                    </a:lnTo>
                    <a:lnTo>
                      <a:pt x="1397143" y="908188"/>
                    </a:lnTo>
                    <a:lnTo>
                      <a:pt x="1397143" y="877846"/>
                    </a:lnTo>
                    <a:lnTo>
                      <a:pt x="1397372" y="877846"/>
                    </a:lnTo>
                    <a:lnTo>
                      <a:pt x="1397372" y="946724"/>
                    </a:lnTo>
                  </a:path>
                  <a:path w="2195829" h="946785">
                    <a:moveTo>
                      <a:pt x="1397829" y="946724"/>
                    </a:moveTo>
                    <a:lnTo>
                      <a:pt x="1397829" y="852194"/>
                    </a:lnTo>
                    <a:lnTo>
                      <a:pt x="1398057" y="852194"/>
                    </a:lnTo>
                    <a:lnTo>
                      <a:pt x="1398057" y="946724"/>
                    </a:lnTo>
                  </a:path>
                  <a:path w="2195829" h="946785">
                    <a:moveTo>
                      <a:pt x="1398286" y="946724"/>
                    </a:moveTo>
                    <a:lnTo>
                      <a:pt x="1398286" y="945320"/>
                    </a:lnTo>
                    <a:lnTo>
                      <a:pt x="1398515" y="945320"/>
                    </a:lnTo>
                    <a:lnTo>
                      <a:pt x="1398515" y="946724"/>
                    </a:lnTo>
                  </a:path>
                  <a:path w="2195829" h="946785">
                    <a:moveTo>
                      <a:pt x="1399429" y="946724"/>
                    </a:moveTo>
                    <a:lnTo>
                      <a:pt x="1399429" y="945320"/>
                    </a:lnTo>
                    <a:lnTo>
                      <a:pt x="1399658" y="945320"/>
                    </a:lnTo>
                    <a:lnTo>
                      <a:pt x="1399658" y="946724"/>
                    </a:lnTo>
                  </a:path>
                  <a:path w="2195829" h="946785">
                    <a:moveTo>
                      <a:pt x="1400572" y="946724"/>
                    </a:moveTo>
                    <a:lnTo>
                      <a:pt x="1400572" y="945320"/>
                    </a:lnTo>
                    <a:lnTo>
                      <a:pt x="1400801" y="945320"/>
                    </a:lnTo>
                    <a:lnTo>
                      <a:pt x="1400801" y="946724"/>
                    </a:lnTo>
                  </a:path>
                  <a:path w="2195829" h="946785">
                    <a:moveTo>
                      <a:pt x="1401029" y="946724"/>
                    </a:moveTo>
                    <a:lnTo>
                      <a:pt x="1401029" y="852194"/>
                    </a:lnTo>
                    <a:lnTo>
                      <a:pt x="1401258" y="852194"/>
                    </a:lnTo>
                    <a:lnTo>
                      <a:pt x="1401258" y="946724"/>
                    </a:lnTo>
                  </a:path>
                  <a:path w="2195829" h="946785">
                    <a:moveTo>
                      <a:pt x="1401486" y="946724"/>
                    </a:moveTo>
                    <a:lnTo>
                      <a:pt x="1401486" y="945320"/>
                    </a:lnTo>
                    <a:lnTo>
                      <a:pt x="1401715" y="945320"/>
                    </a:lnTo>
                    <a:lnTo>
                      <a:pt x="1401715" y="946724"/>
                    </a:lnTo>
                  </a:path>
                  <a:path w="2195829" h="946785">
                    <a:moveTo>
                      <a:pt x="1404014" y="946724"/>
                    </a:moveTo>
                    <a:lnTo>
                      <a:pt x="1404014" y="945320"/>
                    </a:lnTo>
                    <a:lnTo>
                      <a:pt x="1404242" y="945320"/>
                    </a:lnTo>
                    <a:lnTo>
                      <a:pt x="1404242" y="946724"/>
                    </a:lnTo>
                  </a:path>
                  <a:path w="2195829" h="946785">
                    <a:moveTo>
                      <a:pt x="1404471" y="946724"/>
                    </a:moveTo>
                    <a:lnTo>
                      <a:pt x="1404471" y="945320"/>
                    </a:lnTo>
                    <a:lnTo>
                      <a:pt x="1404700" y="945320"/>
                    </a:lnTo>
                    <a:lnTo>
                      <a:pt x="1404700" y="946724"/>
                    </a:lnTo>
                  </a:path>
                  <a:path w="2195829" h="946785">
                    <a:moveTo>
                      <a:pt x="1406071" y="946724"/>
                    </a:moveTo>
                    <a:lnTo>
                      <a:pt x="1406071" y="945320"/>
                    </a:lnTo>
                    <a:lnTo>
                      <a:pt x="1406300" y="945320"/>
                    </a:lnTo>
                    <a:lnTo>
                      <a:pt x="1406300" y="946724"/>
                    </a:lnTo>
                  </a:path>
                  <a:path w="2195829" h="946785">
                    <a:moveTo>
                      <a:pt x="1408129" y="946724"/>
                    </a:moveTo>
                    <a:lnTo>
                      <a:pt x="1408129" y="908188"/>
                    </a:lnTo>
                    <a:lnTo>
                      <a:pt x="1408357" y="908188"/>
                    </a:lnTo>
                    <a:lnTo>
                      <a:pt x="1408357" y="946724"/>
                    </a:lnTo>
                  </a:path>
                  <a:path w="2195829" h="946785">
                    <a:moveTo>
                      <a:pt x="1411113" y="946724"/>
                    </a:moveTo>
                    <a:lnTo>
                      <a:pt x="1411113" y="908188"/>
                    </a:lnTo>
                    <a:lnTo>
                      <a:pt x="1411342" y="908188"/>
                    </a:lnTo>
                    <a:lnTo>
                      <a:pt x="1411342" y="946724"/>
                    </a:lnTo>
                  </a:path>
                  <a:path w="2195829" h="946785">
                    <a:moveTo>
                      <a:pt x="1413170" y="946724"/>
                    </a:moveTo>
                    <a:lnTo>
                      <a:pt x="1413170" y="908188"/>
                    </a:lnTo>
                    <a:lnTo>
                      <a:pt x="1413399" y="908188"/>
                    </a:lnTo>
                    <a:lnTo>
                      <a:pt x="1413399" y="946724"/>
                    </a:lnTo>
                  </a:path>
                  <a:path w="2195829" h="946785">
                    <a:moveTo>
                      <a:pt x="1416599" y="946724"/>
                    </a:moveTo>
                    <a:lnTo>
                      <a:pt x="1416599" y="945320"/>
                    </a:lnTo>
                    <a:lnTo>
                      <a:pt x="1416828" y="945320"/>
                    </a:lnTo>
                    <a:lnTo>
                      <a:pt x="1416828" y="946724"/>
                    </a:lnTo>
                  </a:path>
                  <a:path w="2195829" h="946785">
                    <a:moveTo>
                      <a:pt x="1418212" y="946724"/>
                    </a:moveTo>
                    <a:lnTo>
                      <a:pt x="1418212" y="945320"/>
                    </a:lnTo>
                    <a:lnTo>
                      <a:pt x="1418441" y="945320"/>
                    </a:lnTo>
                    <a:lnTo>
                      <a:pt x="1418441" y="946724"/>
                    </a:lnTo>
                  </a:path>
                  <a:path w="2195829" h="946785">
                    <a:moveTo>
                      <a:pt x="1420956" y="946724"/>
                    </a:moveTo>
                    <a:lnTo>
                      <a:pt x="1420956" y="945320"/>
                    </a:lnTo>
                    <a:lnTo>
                      <a:pt x="1421184" y="945320"/>
                    </a:lnTo>
                    <a:lnTo>
                      <a:pt x="1421184" y="946724"/>
                    </a:lnTo>
                  </a:path>
                  <a:path w="2195829" h="946785">
                    <a:moveTo>
                      <a:pt x="1425083" y="946724"/>
                    </a:moveTo>
                    <a:lnTo>
                      <a:pt x="1425083" y="945320"/>
                    </a:lnTo>
                    <a:lnTo>
                      <a:pt x="1425312" y="945320"/>
                    </a:lnTo>
                    <a:lnTo>
                      <a:pt x="1425312" y="946724"/>
                    </a:lnTo>
                  </a:path>
                  <a:path w="2195829" h="946785">
                    <a:moveTo>
                      <a:pt x="1426442" y="946724"/>
                    </a:moveTo>
                    <a:lnTo>
                      <a:pt x="1426442" y="877846"/>
                    </a:lnTo>
                    <a:lnTo>
                      <a:pt x="1426899" y="877846"/>
                    </a:lnTo>
                    <a:lnTo>
                      <a:pt x="1426899" y="945320"/>
                    </a:lnTo>
                    <a:lnTo>
                      <a:pt x="1427140" y="945320"/>
                    </a:lnTo>
                    <a:lnTo>
                      <a:pt x="1427140" y="946724"/>
                    </a:lnTo>
                  </a:path>
                  <a:path w="2195829" h="946785">
                    <a:moveTo>
                      <a:pt x="1427369" y="946724"/>
                    </a:moveTo>
                    <a:lnTo>
                      <a:pt x="1427369" y="945320"/>
                    </a:lnTo>
                    <a:lnTo>
                      <a:pt x="1427598" y="945320"/>
                    </a:lnTo>
                    <a:lnTo>
                      <a:pt x="1427598" y="946724"/>
                    </a:lnTo>
                  </a:path>
                  <a:path w="2195829" h="946785">
                    <a:moveTo>
                      <a:pt x="1429884" y="946724"/>
                    </a:moveTo>
                    <a:lnTo>
                      <a:pt x="1429884" y="945320"/>
                    </a:lnTo>
                    <a:lnTo>
                      <a:pt x="1430112" y="945320"/>
                    </a:lnTo>
                    <a:lnTo>
                      <a:pt x="1430112" y="946724"/>
                    </a:lnTo>
                  </a:path>
                  <a:path w="2195829" h="946785">
                    <a:moveTo>
                      <a:pt x="1431484" y="946724"/>
                    </a:moveTo>
                    <a:lnTo>
                      <a:pt x="1431484" y="908188"/>
                    </a:lnTo>
                    <a:lnTo>
                      <a:pt x="1431725" y="908188"/>
                    </a:lnTo>
                    <a:lnTo>
                      <a:pt x="1431725" y="946724"/>
                    </a:lnTo>
                  </a:path>
                  <a:path w="2195829" h="946785">
                    <a:moveTo>
                      <a:pt x="1436983" y="946724"/>
                    </a:moveTo>
                    <a:lnTo>
                      <a:pt x="1436983" y="852194"/>
                    </a:lnTo>
                    <a:lnTo>
                      <a:pt x="1437212" y="852194"/>
                    </a:lnTo>
                    <a:lnTo>
                      <a:pt x="1437212" y="945320"/>
                    </a:lnTo>
                    <a:lnTo>
                      <a:pt x="1437440" y="945320"/>
                    </a:lnTo>
                    <a:lnTo>
                      <a:pt x="1437440" y="946724"/>
                    </a:lnTo>
                  </a:path>
                  <a:path w="2195829" h="946785">
                    <a:moveTo>
                      <a:pt x="1439739" y="946724"/>
                    </a:moveTo>
                    <a:lnTo>
                      <a:pt x="1439739" y="908188"/>
                    </a:lnTo>
                    <a:lnTo>
                      <a:pt x="1440196" y="908188"/>
                    </a:lnTo>
                    <a:lnTo>
                      <a:pt x="1440196" y="946724"/>
                    </a:lnTo>
                  </a:path>
                  <a:path w="2195829" h="946785">
                    <a:moveTo>
                      <a:pt x="1441339" y="946724"/>
                    </a:moveTo>
                    <a:lnTo>
                      <a:pt x="1441339" y="877846"/>
                    </a:lnTo>
                    <a:lnTo>
                      <a:pt x="1441568" y="877846"/>
                    </a:lnTo>
                    <a:lnTo>
                      <a:pt x="1441568" y="946724"/>
                    </a:lnTo>
                  </a:path>
                  <a:path w="2195829" h="946785">
                    <a:moveTo>
                      <a:pt x="1442025" y="946724"/>
                    </a:moveTo>
                    <a:lnTo>
                      <a:pt x="1442025" y="908188"/>
                    </a:lnTo>
                    <a:lnTo>
                      <a:pt x="1442253" y="908188"/>
                    </a:lnTo>
                    <a:lnTo>
                      <a:pt x="1442253" y="946724"/>
                    </a:lnTo>
                  </a:path>
                  <a:path w="2195829" h="946785">
                    <a:moveTo>
                      <a:pt x="1442482" y="946724"/>
                    </a:moveTo>
                    <a:lnTo>
                      <a:pt x="1442482" y="908188"/>
                    </a:lnTo>
                    <a:lnTo>
                      <a:pt x="1442711" y="908188"/>
                    </a:lnTo>
                    <a:lnTo>
                      <a:pt x="1442711" y="852194"/>
                    </a:lnTo>
                    <a:lnTo>
                      <a:pt x="1443168" y="852194"/>
                    </a:lnTo>
                    <a:lnTo>
                      <a:pt x="1443168" y="877846"/>
                    </a:lnTo>
                    <a:lnTo>
                      <a:pt x="1443396" y="877846"/>
                    </a:lnTo>
                    <a:lnTo>
                      <a:pt x="1443396" y="908188"/>
                    </a:lnTo>
                    <a:lnTo>
                      <a:pt x="1443625" y="908188"/>
                    </a:lnTo>
                    <a:lnTo>
                      <a:pt x="1443625" y="946724"/>
                    </a:lnTo>
                  </a:path>
                  <a:path w="2195829" h="946785">
                    <a:moveTo>
                      <a:pt x="1443866" y="946724"/>
                    </a:moveTo>
                    <a:lnTo>
                      <a:pt x="1443866" y="908188"/>
                    </a:lnTo>
                    <a:lnTo>
                      <a:pt x="1444082" y="908188"/>
                    </a:lnTo>
                    <a:lnTo>
                      <a:pt x="1444082" y="945320"/>
                    </a:lnTo>
                    <a:lnTo>
                      <a:pt x="1444324" y="945320"/>
                    </a:lnTo>
                    <a:lnTo>
                      <a:pt x="1444324" y="852194"/>
                    </a:lnTo>
                    <a:lnTo>
                      <a:pt x="1444539" y="852194"/>
                    </a:lnTo>
                    <a:lnTo>
                      <a:pt x="1444539" y="945320"/>
                    </a:lnTo>
                    <a:lnTo>
                      <a:pt x="1444768" y="945320"/>
                    </a:lnTo>
                    <a:lnTo>
                      <a:pt x="1444768" y="810378"/>
                    </a:lnTo>
                    <a:lnTo>
                      <a:pt x="1444997" y="810378"/>
                    </a:lnTo>
                    <a:lnTo>
                      <a:pt x="1444997" y="908188"/>
                    </a:lnTo>
                    <a:lnTo>
                      <a:pt x="1445225" y="908188"/>
                    </a:lnTo>
                    <a:lnTo>
                      <a:pt x="1445225" y="945320"/>
                    </a:lnTo>
                    <a:lnTo>
                      <a:pt x="1445454" y="945320"/>
                    </a:lnTo>
                    <a:lnTo>
                      <a:pt x="1445454" y="852194"/>
                    </a:lnTo>
                    <a:lnTo>
                      <a:pt x="1445682" y="852194"/>
                    </a:lnTo>
                    <a:lnTo>
                      <a:pt x="1445682" y="877846"/>
                    </a:lnTo>
                    <a:lnTo>
                      <a:pt x="1445911" y="877846"/>
                    </a:lnTo>
                    <a:lnTo>
                      <a:pt x="1445911" y="792845"/>
                    </a:lnTo>
                    <a:lnTo>
                      <a:pt x="1446152" y="792845"/>
                    </a:lnTo>
                    <a:lnTo>
                      <a:pt x="1446152" y="852194"/>
                    </a:lnTo>
                    <a:lnTo>
                      <a:pt x="1446368" y="852194"/>
                    </a:lnTo>
                    <a:lnTo>
                      <a:pt x="1446368" y="945320"/>
                    </a:lnTo>
                    <a:lnTo>
                      <a:pt x="1446610" y="945320"/>
                    </a:lnTo>
                    <a:lnTo>
                      <a:pt x="1446610" y="852194"/>
                    </a:lnTo>
                    <a:lnTo>
                      <a:pt x="1447067" y="852194"/>
                    </a:lnTo>
                    <a:lnTo>
                      <a:pt x="1447067" y="908188"/>
                    </a:lnTo>
                    <a:lnTo>
                      <a:pt x="1447295" y="908188"/>
                    </a:lnTo>
                    <a:lnTo>
                      <a:pt x="1447295" y="877846"/>
                    </a:lnTo>
                    <a:lnTo>
                      <a:pt x="1447511" y="877846"/>
                    </a:lnTo>
                    <a:lnTo>
                      <a:pt x="1447511" y="776991"/>
                    </a:lnTo>
                    <a:lnTo>
                      <a:pt x="1447981" y="776991"/>
                    </a:lnTo>
                    <a:lnTo>
                      <a:pt x="1447981" y="810378"/>
                    </a:lnTo>
                    <a:lnTo>
                      <a:pt x="1448438" y="810378"/>
                    </a:lnTo>
                    <a:lnTo>
                      <a:pt x="1448438" y="749185"/>
                    </a:lnTo>
                    <a:lnTo>
                      <a:pt x="1448667" y="749185"/>
                    </a:lnTo>
                    <a:lnTo>
                      <a:pt x="1448667" y="852194"/>
                    </a:lnTo>
                    <a:lnTo>
                      <a:pt x="1448896" y="852194"/>
                    </a:lnTo>
                    <a:lnTo>
                      <a:pt x="1448896" y="714636"/>
                    </a:lnTo>
                    <a:lnTo>
                      <a:pt x="1449124" y="714636"/>
                    </a:lnTo>
                    <a:lnTo>
                      <a:pt x="1449124" y="669387"/>
                    </a:lnTo>
                    <a:lnTo>
                      <a:pt x="1449353" y="669387"/>
                    </a:lnTo>
                    <a:lnTo>
                      <a:pt x="1449353" y="852194"/>
                    </a:lnTo>
                    <a:lnTo>
                      <a:pt x="1449581" y="852194"/>
                    </a:lnTo>
                    <a:lnTo>
                      <a:pt x="1449581" y="762505"/>
                    </a:lnTo>
                    <a:lnTo>
                      <a:pt x="1449810" y="762505"/>
                    </a:lnTo>
                    <a:lnTo>
                      <a:pt x="1449810" y="749185"/>
                    </a:lnTo>
                    <a:lnTo>
                      <a:pt x="1450039" y="749185"/>
                    </a:lnTo>
                    <a:lnTo>
                      <a:pt x="1450039" y="762505"/>
                    </a:lnTo>
                    <a:lnTo>
                      <a:pt x="1450267" y="762505"/>
                    </a:lnTo>
                    <a:lnTo>
                      <a:pt x="1450267" y="792845"/>
                    </a:lnTo>
                    <a:lnTo>
                      <a:pt x="1450496" y="792845"/>
                    </a:lnTo>
                    <a:lnTo>
                      <a:pt x="1450496" y="762505"/>
                    </a:lnTo>
                    <a:lnTo>
                      <a:pt x="1450724" y="762505"/>
                    </a:lnTo>
                    <a:lnTo>
                      <a:pt x="1450724" y="714636"/>
                    </a:lnTo>
                    <a:lnTo>
                      <a:pt x="1450953" y="714636"/>
                    </a:lnTo>
                    <a:lnTo>
                      <a:pt x="1450953" y="776991"/>
                    </a:lnTo>
                    <a:lnTo>
                      <a:pt x="1451182" y="776991"/>
                    </a:lnTo>
                    <a:lnTo>
                      <a:pt x="1451182" y="749185"/>
                    </a:lnTo>
                    <a:lnTo>
                      <a:pt x="1451410" y="749185"/>
                    </a:lnTo>
                    <a:lnTo>
                      <a:pt x="1451410" y="714636"/>
                    </a:lnTo>
                    <a:lnTo>
                      <a:pt x="1451639" y="714636"/>
                    </a:lnTo>
                    <a:lnTo>
                      <a:pt x="1451639" y="877846"/>
                    </a:lnTo>
                    <a:lnTo>
                      <a:pt x="1451867" y="877846"/>
                    </a:lnTo>
                    <a:lnTo>
                      <a:pt x="1451867" y="852194"/>
                    </a:lnTo>
                    <a:lnTo>
                      <a:pt x="1452096" y="852194"/>
                    </a:lnTo>
                    <a:lnTo>
                      <a:pt x="1452096" y="749185"/>
                    </a:lnTo>
                    <a:lnTo>
                      <a:pt x="1452337" y="749185"/>
                    </a:lnTo>
                    <a:lnTo>
                      <a:pt x="1452337" y="792845"/>
                    </a:lnTo>
                    <a:lnTo>
                      <a:pt x="1452794" y="792845"/>
                    </a:lnTo>
                    <a:lnTo>
                      <a:pt x="1452794" y="877846"/>
                    </a:lnTo>
                    <a:lnTo>
                      <a:pt x="1453010" y="877846"/>
                    </a:lnTo>
                    <a:lnTo>
                      <a:pt x="1453010" y="810378"/>
                    </a:lnTo>
                    <a:lnTo>
                      <a:pt x="1453252" y="810378"/>
                    </a:lnTo>
                    <a:lnTo>
                      <a:pt x="1453252" y="792845"/>
                    </a:lnTo>
                    <a:lnTo>
                      <a:pt x="1453709" y="792845"/>
                    </a:lnTo>
                    <a:lnTo>
                      <a:pt x="1453709" y="695036"/>
                    </a:lnTo>
                    <a:lnTo>
                      <a:pt x="1453937" y="695036"/>
                    </a:lnTo>
                    <a:lnTo>
                      <a:pt x="1453937" y="776991"/>
                    </a:lnTo>
                    <a:lnTo>
                      <a:pt x="1454166" y="776991"/>
                    </a:lnTo>
                    <a:lnTo>
                      <a:pt x="1454166" y="762505"/>
                    </a:lnTo>
                    <a:lnTo>
                      <a:pt x="1454382" y="762505"/>
                    </a:lnTo>
                    <a:lnTo>
                      <a:pt x="1454382" y="829979"/>
                    </a:lnTo>
                    <a:lnTo>
                      <a:pt x="1454623" y="829979"/>
                    </a:lnTo>
                    <a:lnTo>
                      <a:pt x="1454623" y="946724"/>
                    </a:lnTo>
                  </a:path>
                  <a:path w="2195829" h="946785">
                    <a:moveTo>
                      <a:pt x="1454852" y="946724"/>
                    </a:moveTo>
                    <a:lnTo>
                      <a:pt x="1454852" y="792845"/>
                    </a:lnTo>
                    <a:lnTo>
                      <a:pt x="1455080" y="792845"/>
                    </a:lnTo>
                    <a:lnTo>
                      <a:pt x="1455080" y="762505"/>
                    </a:lnTo>
                    <a:lnTo>
                      <a:pt x="1455309" y="762505"/>
                    </a:lnTo>
                    <a:lnTo>
                      <a:pt x="1455309" y="946724"/>
                    </a:lnTo>
                  </a:path>
                  <a:path w="2195829" h="946785">
                    <a:moveTo>
                      <a:pt x="1455538" y="946724"/>
                    </a:moveTo>
                    <a:lnTo>
                      <a:pt x="1455538" y="749185"/>
                    </a:lnTo>
                    <a:lnTo>
                      <a:pt x="1455766" y="749185"/>
                    </a:lnTo>
                    <a:lnTo>
                      <a:pt x="1455766" y="877846"/>
                    </a:lnTo>
                    <a:lnTo>
                      <a:pt x="1456223" y="877846"/>
                    </a:lnTo>
                    <a:lnTo>
                      <a:pt x="1456223" y="792845"/>
                    </a:lnTo>
                    <a:lnTo>
                      <a:pt x="1456452" y="792845"/>
                    </a:lnTo>
                    <a:lnTo>
                      <a:pt x="1456452" y="829979"/>
                    </a:lnTo>
                    <a:lnTo>
                      <a:pt x="1456909" y="829979"/>
                    </a:lnTo>
                    <a:lnTo>
                      <a:pt x="1456909" y="945320"/>
                    </a:lnTo>
                    <a:lnTo>
                      <a:pt x="1457138" y="945320"/>
                    </a:lnTo>
                    <a:lnTo>
                      <a:pt x="1457138" y="877846"/>
                    </a:lnTo>
                    <a:lnTo>
                      <a:pt x="1457366" y="877846"/>
                    </a:lnTo>
                    <a:lnTo>
                      <a:pt x="1457366" y="829979"/>
                    </a:lnTo>
                    <a:lnTo>
                      <a:pt x="1457595" y="829979"/>
                    </a:lnTo>
                    <a:lnTo>
                      <a:pt x="1457595" y="852194"/>
                    </a:lnTo>
                    <a:lnTo>
                      <a:pt x="1457824" y="852194"/>
                    </a:lnTo>
                    <a:lnTo>
                      <a:pt x="1457824" y="946724"/>
                    </a:lnTo>
                  </a:path>
                  <a:path w="2195829" h="946785">
                    <a:moveTo>
                      <a:pt x="1458052" y="946724"/>
                    </a:moveTo>
                    <a:lnTo>
                      <a:pt x="1458052" y="877846"/>
                    </a:lnTo>
                    <a:lnTo>
                      <a:pt x="1458294" y="877846"/>
                    </a:lnTo>
                    <a:lnTo>
                      <a:pt x="1458294" y="908188"/>
                    </a:lnTo>
                    <a:lnTo>
                      <a:pt x="1459195" y="908188"/>
                    </a:lnTo>
                    <a:lnTo>
                      <a:pt x="1459195" y="829979"/>
                    </a:lnTo>
                    <a:lnTo>
                      <a:pt x="1459424" y="829979"/>
                    </a:lnTo>
                    <a:lnTo>
                      <a:pt x="1459424" y="908188"/>
                    </a:lnTo>
                    <a:lnTo>
                      <a:pt x="1459652" y="908188"/>
                    </a:lnTo>
                    <a:lnTo>
                      <a:pt x="1459652" y="829979"/>
                    </a:lnTo>
                    <a:lnTo>
                      <a:pt x="1459881" y="829979"/>
                    </a:lnTo>
                    <a:lnTo>
                      <a:pt x="1459881" y="877846"/>
                    </a:lnTo>
                    <a:lnTo>
                      <a:pt x="1460110" y="877846"/>
                    </a:lnTo>
                    <a:lnTo>
                      <a:pt x="1460110" y="908188"/>
                    </a:lnTo>
                    <a:lnTo>
                      <a:pt x="1460338" y="908188"/>
                    </a:lnTo>
                    <a:lnTo>
                      <a:pt x="1460338" y="945320"/>
                    </a:lnTo>
                    <a:lnTo>
                      <a:pt x="1460808" y="945320"/>
                    </a:lnTo>
                    <a:lnTo>
                      <a:pt x="1460808" y="946724"/>
                    </a:lnTo>
                  </a:path>
                  <a:path w="2195829" h="946785">
                    <a:moveTo>
                      <a:pt x="1461265" y="946724"/>
                    </a:moveTo>
                    <a:lnTo>
                      <a:pt x="1461265" y="908188"/>
                    </a:lnTo>
                    <a:lnTo>
                      <a:pt x="1461481" y="908188"/>
                    </a:lnTo>
                    <a:lnTo>
                      <a:pt x="1461481" y="946724"/>
                    </a:lnTo>
                  </a:path>
                  <a:path w="2195829" h="946785">
                    <a:moveTo>
                      <a:pt x="1461938" y="946724"/>
                    </a:moveTo>
                    <a:lnTo>
                      <a:pt x="1461938" y="877846"/>
                    </a:lnTo>
                    <a:lnTo>
                      <a:pt x="1462180" y="877846"/>
                    </a:lnTo>
                    <a:lnTo>
                      <a:pt x="1462180" y="908188"/>
                    </a:lnTo>
                    <a:lnTo>
                      <a:pt x="1462408" y="908188"/>
                    </a:lnTo>
                    <a:lnTo>
                      <a:pt x="1462408" y="946724"/>
                    </a:lnTo>
                  </a:path>
                  <a:path w="2195829" h="946785">
                    <a:moveTo>
                      <a:pt x="1464466" y="946724"/>
                    </a:moveTo>
                    <a:lnTo>
                      <a:pt x="1464466" y="908188"/>
                    </a:lnTo>
                    <a:lnTo>
                      <a:pt x="1464694" y="908188"/>
                    </a:lnTo>
                    <a:lnTo>
                      <a:pt x="1464694" y="946724"/>
                    </a:lnTo>
                  </a:path>
                  <a:path w="2195829" h="946785">
                    <a:moveTo>
                      <a:pt x="1465609" y="946724"/>
                    </a:moveTo>
                    <a:lnTo>
                      <a:pt x="1465609" y="908188"/>
                    </a:lnTo>
                    <a:lnTo>
                      <a:pt x="1465837" y="908188"/>
                    </a:lnTo>
                    <a:lnTo>
                      <a:pt x="1465837" y="946724"/>
                    </a:lnTo>
                  </a:path>
                  <a:path w="2195829" h="946785">
                    <a:moveTo>
                      <a:pt x="1467222" y="946724"/>
                    </a:moveTo>
                    <a:lnTo>
                      <a:pt x="1467222" y="877846"/>
                    </a:lnTo>
                    <a:lnTo>
                      <a:pt x="1467438" y="877846"/>
                    </a:lnTo>
                    <a:lnTo>
                      <a:pt x="1467438" y="945320"/>
                    </a:lnTo>
                    <a:lnTo>
                      <a:pt x="1467679" y="945320"/>
                    </a:lnTo>
                    <a:lnTo>
                      <a:pt x="1467679" y="877846"/>
                    </a:lnTo>
                    <a:lnTo>
                      <a:pt x="1468136" y="877846"/>
                    </a:lnTo>
                    <a:lnTo>
                      <a:pt x="1468136" y="946724"/>
                    </a:lnTo>
                  </a:path>
                  <a:path w="2195829" h="946785">
                    <a:moveTo>
                      <a:pt x="1472708" y="946724"/>
                    </a:moveTo>
                    <a:lnTo>
                      <a:pt x="1472708" y="945320"/>
                    </a:lnTo>
                    <a:lnTo>
                      <a:pt x="1472937" y="945320"/>
                    </a:lnTo>
                    <a:lnTo>
                      <a:pt x="1472937" y="946724"/>
                    </a:lnTo>
                  </a:path>
                  <a:path w="2195829" h="946785">
                    <a:moveTo>
                      <a:pt x="1473394" y="946724"/>
                    </a:moveTo>
                    <a:lnTo>
                      <a:pt x="1473394" y="945320"/>
                    </a:lnTo>
                    <a:lnTo>
                      <a:pt x="1473622" y="945320"/>
                    </a:lnTo>
                    <a:lnTo>
                      <a:pt x="1473622" y="908188"/>
                    </a:lnTo>
                    <a:lnTo>
                      <a:pt x="1473851" y="908188"/>
                    </a:lnTo>
                    <a:lnTo>
                      <a:pt x="1473851" y="946724"/>
                    </a:lnTo>
                  </a:path>
                  <a:path w="2195829" h="946785">
                    <a:moveTo>
                      <a:pt x="1474321" y="946724"/>
                    </a:moveTo>
                    <a:lnTo>
                      <a:pt x="1474321" y="908188"/>
                    </a:lnTo>
                    <a:lnTo>
                      <a:pt x="1474537" y="908188"/>
                    </a:lnTo>
                    <a:lnTo>
                      <a:pt x="1474537" y="945320"/>
                    </a:lnTo>
                    <a:lnTo>
                      <a:pt x="1474778" y="945320"/>
                    </a:lnTo>
                    <a:lnTo>
                      <a:pt x="1474778" y="946724"/>
                    </a:lnTo>
                  </a:path>
                  <a:path w="2195829" h="946785">
                    <a:moveTo>
                      <a:pt x="1477521" y="946724"/>
                    </a:moveTo>
                    <a:lnTo>
                      <a:pt x="1477521" y="945320"/>
                    </a:lnTo>
                    <a:lnTo>
                      <a:pt x="1477750" y="945320"/>
                    </a:lnTo>
                    <a:lnTo>
                      <a:pt x="1477750" y="946724"/>
                    </a:lnTo>
                  </a:path>
                  <a:path w="2195829" h="946785">
                    <a:moveTo>
                      <a:pt x="1478893" y="946724"/>
                    </a:moveTo>
                    <a:lnTo>
                      <a:pt x="1478893" y="945320"/>
                    </a:lnTo>
                    <a:lnTo>
                      <a:pt x="1479122" y="945320"/>
                    </a:lnTo>
                    <a:lnTo>
                      <a:pt x="1479122" y="908188"/>
                    </a:lnTo>
                    <a:lnTo>
                      <a:pt x="1479350" y="908188"/>
                    </a:lnTo>
                    <a:lnTo>
                      <a:pt x="1479350" y="946724"/>
                    </a:lnTo>
                  </a:path>
                  <a:path w="2195829" h="946785">
                    <a:moveTo>
                      <a:pt x="1482106" y="946724"/>
                    </a:moveTo>
                    <a:lnTo>
                      <a:pt x="1482106" y="877846"/>
                    </a:lnTo>
                    <a:lnTo>
                      <a:pt x="1482322" y="877846"/>
                    </a:lnTo>
                    <a:lnTo>
                      <a:pt x="1482322" y="946724"/>
                    </a:lnTo>
                  </a:path>
                  <a:path w="2195829" h="946785">
                    <a:moveTo>
                      <a:pt x="1483935" y="946724"/>
                    </a:moveTo>
                    <a:lnTo>
                      <a:pt x="1483935" y="945320"/>
                    </a:lnTo>
                    <a:lnTo>
                      <a:pt x="1484163" y="945320"/>
                    </a:lnTo>
                    <a:lnTo>
                      <a:pt x="1484163" y="946724"/>
                    </a:lnTo>
                  </a:path>
                  <a:path w="2195829" h="946785">
                    <a:moveTo>
                      <a:pt x="1493777" y="946724"/>
                    </a:moveTo>
                    <a:lnTo>
                      <a:pt x="1493777" y="945320"/>
                    </a:lnTo>
                    <a:lnTo>
                      <a:pt x="1494006" y="945320"/>
                    </a:lnTo>
                    <a:lnTo>
                      <a:pt x="1494006" y="946724"/>
                    </a:lnTo>
                  </a:path>
                  <a:path w="2195829" h="946785">
                    <a:moveTo>
                      <a:pt x="1497219" y="946724"/>
                    </a:moveTo>
                    <a:lnTo>
                      <a:pt x="1497219" y="877846"/>
                    </a:lnTo>
                    <a:lnTo>
                      <a:pt x="1497435" y="877846"/>
                    </a:lnTo>
                    <a:lnTo>
                      <a:pt x="1497435" y="946724"/>
                    </a:lnTo>
                  </a:path>
                  <a:path w="2195829" h="946785">
                    <a:moveTo>
                      <a:pt x="1500191" y="946724"/>
                    </a:moveTo>
                    <a:lnTo>
                      <a:pt x="1500191" y="945320"/>
                    </a:lnTo>
                    <a:lnTo>
                      <a:pt x="1500419" y="945320"/>
                    </a:lnTo>
                    <a:lnTo>
                      <a:pt x="1500419" y="946724"/>
                    </a:lnTo>
                  </a:path>
                  <a:path w="2195829" h="946785">
                    <a:moveTo>
                      <a:pt x="1500877" y="946724"/>
                    </a:moveTo>
                    <a:lnTo>
                      <a:pt x="1500877" y="945320"/>
                    </a:lnTo>
                    <a:lnTo>
                      <a:pt x="1501105" y="945320"/>
                    </a:lnTo>
                    <a:lnTo>
                      <a:pt x="1501105" y="946724"/>
                    </a:lnTo>
                  </a:path>
                  <a:path w="2195829" h="946785">
                    <a:moveTo>
                      <a:pt x="1503620" y="946724"/>
                    </a:moveTo>
                    <a:lnTo>
                      <a:pt x="1503620" y="908188"/>
                    </a:lnTo>
                    <a:lnTo>
                      <a:pt x="1504077" y="908188"/>
                    </a:lnTo>
                    <a:lnTo>
                      <a:pt x="1504077" y="946724"/>
                    </a:lnTo>
                  </a:path>
                  <a:path w="2195829" h="946785">
                    <a:moveTo>
                      <a:pt x="1504776" y="946724"/>
                    </a:moveTo>
                    <a:lnTo>
                      <a:pt x="1504776" y="877846"/>
                    </a:lnTo>
                    <a:lnTo>
                      <a:pt x="1505004" y="877846"/>
                    </a:lnTo>
                    <a:lnTo>
                      <a:pt x="1505004" y="946724"/>
                    </a:lnTo>
                  </a:path>
                  <a:path w="2195829" h="946785">
                    <a:moveTo>
                      <a:pt x="1507290" y="946724"/>
                    </a:moveTo>
                    <a:lnTo>
                      <a:pt x="1507290" y="945320"/>
                    </a:lnTo>
                    <a:lnTo>
                      <a:pt x="1507519" y="945320"/>
                    </a:lnTo>
                    <a:lnTo>
                      <a:pt x="1507519" y="877846"/>
                    </a:lnTo>
                    <a:lnTo>
                      <a:pt x="1507747" y="877846"/>
                    </a:lnTo>
                    <a:lnTo>
                      <a:pt x="1507747" y="946724"/>
                    </a:lnTo>
                  </a:path>
                  <a:path w="2195829" h="946785">
                    <a:moveTo>
                      <a:pt x="1507976" y="946724"/>
                    </a:moveTo>
                    <a:lnTo>
                      <a:pt x="1507976" y="945320"/>
                    </a:lnTo>
                    <a:lnTo>
                      <a:pt x="1508205" y="945320"/>
                    </a:lnTo>
                    <a:lnTo>
                      <a:pt x="1508205" y="946724"/>
                    </a:lnTo>
                  </a:path>
                  <a:path w="2195829" h="946785">
                    <a:moveTo>
                      <a:pt x="1509805" y="946724"/>
                    </a:moveTo>
                    <a:lnTo>
                      <a:pt x="1509805" y="945320"/>
                    </a:lnTo>
                    <a:lnTo>
                      <a:pt x="1510046" y="945320"/>
                    </a:lnTo>
                    <a:lnTo>
                      <a:pt x="1510046" y="946724"/>
                    </a:lnTo>
                  </a:path>
                  <a:path w="2195829" h="946785">
                    <a:moveTo>
                      <a:pt x="1511189" y="946724"/>
                    </a:moveTo>
                    <a:lnTo>
                      <a:pt x="1511189" y="877846"/>
                    </a:lnTo>
                    <a:lnTo>
                      <a:pt x="1511405" y="877846"/>
                    </a:lnTo>
                    <a:lnTo>
                      <a:pt x="1511405" y="946724"/>
                    </a:lnTo>
                  </a:path>
                  <a:path w="2195829" h="946785">
                    <a:moveTo>
                      <a:pt x="1513018" y="946724"/>
                    </a:moveTo>
                    <a:lnTo>
                      <a:pt x="1513018" y="945320"/>
                    </a:lnTo>
                    <a:lnTo>
                      <a:pt x="1513234" y="945320"/>
                    </a:lnTo>
                    <a:lnTo>
                      <a:pt x="1513234" y="946724"/>
                    </a:lnTo>
                  </a:path>
                  <a:path w="2195829" h="946785">
                    <a:moveTo>
                      <a:pt x="1515075" y="946724"/>
                    </a:moveTo>
                    <a:lnTo>
                      <a:pt x="1515075" y="945320"/>
                    </a:lnTo>
                    <a:lnTo>
                      <a:pt x="1515304" y="945320"/>
                    </a:lnTo>
                    <a:lnTo>
                      <a:pt x="1515304" y="946724"/>
                    </a:lnTo>
                  </a:path>
                  <a:path w="2195829" h="946785">
                    <a:moveTo>
                      <a:pt x="1516218" y="946724"/>
                    </a:moveTo>
                    <a:lnTo>
                      <a:pt x="1516218" y="877846"/>
                    </a:lnTo>
                    <a:lnTo>
                      <a:pt x="1516447" y="877846"/>
                    </a:lnTo>
                    <a:lnTo>
                      <a:pt x="1516447" y="946724"/>
                    </a:lnTo>
                  </a:path>
                  <a:path w="2195829" h="946785">
                    <a:moveTo>
                      <a:pt x="1517361" y="946724"/>
                    </a:moveTo>
                    <a:lnTo>
                      <a:pt x="1517361" y="945320"/>
                    </a:lnTo>
                    <a:lnTo>
                      <a:pt x="1517818" y="945320"/>
                    </a:lnTo>
                    <a:lnTo>
                      <a:pt x="1517818" y="946724"/>
                    </a:lnTo>
                  </a:path>
                  <a:path w="2195829" h="946785">
                    <a:moveTo>
                      <a:pt x="1519660" y="946724"/>
                    </a:moveTo>
                    <a:lnTo>
                      <a:pt x="1519660" y="945320"/>
                    </a:lnTo>
                    <a:lnTo>
                      <a:pt x="1519889" y="945320"/>
                    </a:lnTo>
                    <a:lnTo>
                      <a:pt x="1519889" y="908188"/>
                    </a:lnTo>
                    <a:lnTo>
                      <a:pt x="1520117" y="908188"/>
                    </a:lnTo>
                    <a:lnTo>
                      <a:pt x="1520117" y="946724"/>
                    </a:lnTo>
                  </a:path>
                  <a:path w="2195829" h="946785">
                    <a:moveTo>
                      <a:pt x="1520574" y="946724"/>
                    </a:moveTo>
                    <a:lnTo>
                      <a:pt x="1520574" y="945320"/>
                    </a:lnTo>
                    <a:lnTo>
                      <a:pt x="1521032" y="945320"/>
                    </a:lnTo>
                    <a:lnTo>
                      <a:pt x="1521032" y="946724"/>
                    </a:lnTo>
                  </a:path>
                  <a:path w="2195829" h="946785">
                    <a:moveTo>
                      <a:pt x="1523318" y="946724"/>
                    </a:moveTo>
                    <a:lnTo>
                      <a:pt x="1523318" y="908188"/>
                    </a:lnTo>
                    <a:lnTo>
                      <a:pt x="1523546" y="908188"/>
                    </a:lnTo>
                    <a:lnTo>
                      <a:pt x="1523546" y="946724"/>
                    </a:lnTo>
                  </a:path>
                  <a:path w="2195829" h="946785">
                    <a:moveTo>
                      <a:pt x="1525375" y="946724"/>
                    </a:moveTo>
                    <a:lnTo>
                      <a:pt x="1525375" y="908188"/>
                    </a:lnTo>
                    <a:lnTo>
                      <a:pt x="1525616" y="908188"/>
                    </a:lnTo>
                    <a:lnTo>
                      <a:pt x="1525616" y="945320"/>
                    </a:lnTo>
                    <a:lnTo>
                      <a:pt x="1526073" y="945320"/>
                    </a:lnTo>
                    <a:lnTo>
                      <a:pt x="1526073" y="908188"/>
                    </a:lnTo>
                    <a:lnTo>
                      <a:pt x="1526289" y="908188"/>
                    </a:lnTo>
                    <a:lnTo>
                      <a:pt x="1526289" y="946724"/>
                    </a:lnTo>
                  </a:path>
                  <a:path w="2195829" h="946785">
                    <a:moveTo>
                      <a:pt x="1526975" y="946724"/>
                    </a:moveTo>
                    <a:lnTo>
                      <a:pt x="1526975" y="908188"/>
                    </a:lnTo>
                    <a:lnTo>
                      <a:pt x="1527216" y="908188"/>
                    </a:lnTo>
                    <a:lnTo>
                      <a:pt x="1527216" y="946724"/>
                    </a:lnTo>
                  </a:path>
                  <a:path w="2195829" h="946785">
                    <a:moveTo>
                      <a:pt x="1529045" y="946724"/>
                    </a:moveTo>
                    <a:lnTo>
                      <a:pt x="1529045" y="908188"/>
                    </a:lnTo>
                    <a:lnTo>
                      <a:pt x="1529274" y="908188"/>
                    </a:lnTo>
                    <a:lnTo>
                      <a:pt x="1529274" y="946724"/>
                    </a:lnTo>
                  </a:path>
                  <a:path w="2195829" h="946785">
                    <a:moveTo>
                      <a:pt x="1529960" y="946724"/>
                    </a:moveTo>
                    <a:lnTo>
                      <a:pt x="1529960" y="945320"/>
                    </a:lnTo>
                    <a:lnTo>
                      <a:pt x="1530188" y="945320"/>
                    </a:lnTo>
                    <a:lnTo>
                      <a:pt x="1530188" y="946724"/>
                    </a:lnTo>
                  </a:path>
                  <a:path w="2195829" h="946785">
                    <a:moveTo>
                      <a:pt x="1530417" y="946724"/>
                    </a:moveTo>
                    <a:lnTo>
                      <a:pt x="1530417" y="945320"/>
                    </a:lnTo>
                    <a:lnTo>
                      <a:pt x="1530645" y="945320"/>
                    </a:lnTo>
                    <a:lnTo>
                      <a:pt x="1530645" y="946724"/>
                    </a:lnTo>
                  </a:path>
                  <a:path w="2195829" h="946785">
                    <a:moveTo>
                      <a:pt x="1531331" y="946724"/>
                    </a:moveTo>
                    <a:lnTo>
                      <a:pt x="1531331" y="877846"/>
                    </a:lnTo>
                    <a:lnTo>
                      <a:pt x="1531560" y="877846"/>
                    </a:lnTo>
                    <a:lnTo>
                      <a:pt x="1531560" y="945320"/>
                    </a:lnTo>
                    <a:lnTo>
                      <a:pt x="1531788" y="945320"/>
                    </a:lnTo>
                    <a:lnTo>
                      <a:pt x="1531788" y="946724"/>
                    </a:lnTo>
                  </a:path>
                  <a:path w="2195829" h="946785">
                    <a:moveTo>
                      <a:pt x="1532246" y="946724"/>
                    </a:moveTo>
                    <a:lnTo>
                      <a:pt x="1532246" y="945320"/>
                    </a:lnTo>
                    <a:lnTo>
                      <a:pt x="1532474" y="945320"/>
                    </a:lnTo>
                    <a:lnTo>
                      <a:pt x="1532474" y="877846"/>
                    </a:lnTo>
                    <a:lnTo>
                      <a:pt x="1532716" y="877846"/>
                    </a:lnTo>
                    <a:lnTo>
                      <a:pt x="1532716" y="945320"/>
                    </a:lnTo>
                    <a:lnTo>
                      <a:pt x="1533401" y="945320"/>
                    </a:lnTo>
                    <a:lnTo>
                      <a:pt x="1533401" y="908188"/>
                    </a:lnTo>
                    <a:lnTo>
                      <a:pt x="1533630" y="908188"/>
                    </a:lnTo>
                    <a:lnTo>
                      <a:pt x="1533630" y="946724"/>
                    </a:lnTo>
                  </a:path>
                  <a:path w="2195829" h="946785">
                    <a:moveTo>
                      <a:pt x="1533859" y="946724"/>
                    </a:moveTo>
                    <a:lnTo>
                      <a:pt x="1533859" y="877846"/>
                    </a:lnTo>
                    <a:lnTo>
                      <a:pt x="1534087" y="877846"/>
                    </a:lnTo>
                    <a:lnTo>
                      <a:pt x="1534087" y="946724"/>
                    </a:lnTo>
                  </a:path>
                  <a:path w="2195829" h="946785">
                    <a:moveTo>
                      <a:pt x="1535002" y="946724"/>
                    </a:moveTo>
                    <a:lnTo>
                      <a:pt x="1535002" y="945320"/>
                    </a:lnTo>
                    <a:lnTo>
                      <a:pt x="1535459" y="945320"/>
                    </a:lnTo>
                    <a:lnTo>
                      <a:pt x="1535459" y="946724"/>
                    </a:lnTo>
                  </a:path>
                  <a:path w="2195829" h="946785">
                    <a:moveTo>
                      <a:pt x="1536145" y="946724"/>
                    </a:moveTo>
                    <a:lnTo>
                      <a:pt x="1536145" y="829979"/>
                    </a:lnTo>
                    <a:lnTo>
                      <a:pt x="1536373" y="829979"/>
                    </a:lnTo>
                    <a:lnTo>
                      <a:pt x="1536373" y="946724"/>
                    </a:lnTo>
                  </a:path>
                  <a:path w="2195829" h="946785">
                    <a:moveTo>
                      <a:pt x="1536602" y="946724"/>
                    </a:moveTo>
                    <a:lnTo>
                      <a:pt x="1536602" y="877846"/>
                    </a:lnTo>
                    <a:lnTo>
                      <a:pt x="1537059" y="877846"/>
                    </a:lnTo>
                    <a:lnTo>
                      <a:pt x="1537059" y="908188"/>
                    </a:lnTo>
                    <a:lnTo>
                      <a:pt x="1537288" y="908188"/>
                    </a:lnTo>
                    <a:lnTo>
                      <a:pt x="1537288" y="829979"/>
                    </a:lnTo>
                    <a:lnTo>
                      <a:pt x="1537516" y="829979"/>
                    </a:lnTo>
                    <a:lnTo>
                      <a:pt x="1537516" y="945320"/>
                    </a:lnTo>
                    <a:lnTo>
                      <a:pt x="1537745" y="945320"/>
                    </a:lnTo>
                    <a:lnTo>
                      <a:pt x="1537745" y="946724"/>
                    </a:lnTo>
                  </a:path>
                  <a:path w="2195829" h="946785">
                    <a:moveTo>
                      <a:pt x="1537973" y="946724"/>
                    </a:moveTo>
                    <a:lnTo>
                      <a:pt x="1537973" y="908188"/>
                    </a:lnTo>
                    <a:lnTo>
                      <a:pt x="1538431" y="908188"/>
                    </a:lnTo>
                    <a:lnTo>
                      <a:pt x="1538431" y="852194"/>
                    </a:lnTo>
                    <a:lnTo>
                      <a:pt x="1538659" y="852194"/>
                    </a:lnTo>
                    <a:lnTo>
                      <a:pt x="1538659" y="946724"/>
                    </a:lnTo>
                  </a:path>
                  <a:path w="2195829" h="946785">
                    <a:moveTo>
                      <a:pt x="1539116" y="946724"/>
                    </a:moveTo>
                    <a:lnTo>
                      <a:pt x="1539116" y="945320"/>
                    </a:lnTo>
                    <a:lnTo>
                      <a:pt x="1539345" y="945320"/>
                    </a:lnTo>
                    <a:lnTo>
                      <a:pt x="1539345" y="792845"/>
                    </a:lnTo>
                    <a:lnTo>
                      <a:pt x="1539586" y="792845"/>
                    </a:lnTo>
                    <a:lnTo>
                      <a:pt x="1539586" y="946724"/>
                    </a:lnTo>
                  </a:path>
                  <a:path w="2195829" h="946785">
                    <a:moveTo>
                      <a:pt x="1539802" y="946724"/>
                    </a:moveTo>
                    <a:lnTo>
                      <a:pt x="1539802" y="829979"/>
                    </a:lnTo>
                    <a:lnTo>
                      <a:pt x="1540043" y="829979"/>
                    </a:lnTo>
                    <a:lnTo>
                      <a:pt x="1540043" y="877846"/>
                    </a:lnTo>
                    <a:lnTo>
                      <a:pt x="1540259" y="877846"/>
                    </a:lnTo>
                    <a:lnTo>
                      <a:pt x="1540259" y="852194"/>
                    </a:lnTo>
                    <a:lnTo>
                      <a:pt x="1540501" y="852194"/>
                    </a:lnTo>
                    <a:lnTo>
                      <a:pt x="1540501" y="877846"/>
                    </a:lnTo>
                    <a:lnTo>
                      <a:pt x="1540717" y="877846"/>
                    </a:lnTo>
                    <a:lnTo>
                      <a:pt x="1540717" y="829979"/>
                    </a:lnTo>
                    <a:lnTo>
                      <a:pt x="1540945" y="829979"/>
                    </a:lnTo>
                    <a:lnTo>
                      <a:pt x="1540945" y="810378"/>
                    </a:lnTo>
                    <a:lnTo>
                      <a:pt x="1541186" y="810378"/>
                    </a:lnTo>
                    <a:lnTo>
                      <a:pt x="1541186" y="946724"/>
                    </a:lnTo>
                  </a:path>
                  <a:path w="2195829" h="946785">
                    <a:moveTo>
                      <a:pt x="1541402" y="946724"/>
                    </a:moveTo>
                    <a:lnTo>
                      <a:pt x="1541402" y="852194"/>
                    </a:lnTo>
                    <a:lnTo>
                      <a:pt x="1541644" y="852194"/>
                    </a:lnTo>
                    <a:lnTo>
                      <a:pt x="1541644" y="877846"/>
                    </a:lnTo>
                    <a:lnTo>
                      <a:pt x="1541872" y="877846"/>
                    </a:lnTo>
                    <a:lnTo>
                      <a:pt x="1541872" y="829979"/>
                    </a:lnTo>
                    <a:lnTo>
                      <a:pt x="1542101" y="829979"/>
                    </a:lnTo>
                    <a:lnTo>
                      <a:pt x="1542101" y="852194"/>
                    </a:lnTo>
                    <a:lnTo>
                      <a:pt x="1542329" y="852194"/>
                    </a:lnTo>
                    <a:lnTo>
                      <a:pt x="1542329" y="877846"/>
                    </a:lnTo>
                    <a:lnTo>
                      <a:pt x="1542558" y="877846"/>
                    </a:lnTo>
                    <a:lnTo>
                      <a:pt x="1542558" y="852194"/>
                    </a:lnTo>
                    <a:lnTo>
                      <a:pt x="1542787" y="852194"/>
                    </a:lnTo>
                    <a:lnTo>
                      <a:pt x="1542787" y="908188"/>
                    </a:lnTo>
                    <a:lnTo>
                      <a:pt x="1543015" y="908188"/>
                    </a:lnTo>
                    <a:lnTo>
                      <a:pt x="1543015" y="946724"/>
                    </a:lnTo>
                  </a:path>
                  <a:path w="2195829" h="946785">
                    <a:moveTo>
                      <a:pt x="1543701" y="946724"/>
                    </a:moveTo>
                    <a:lnTo>
                      <a:pt x="1543701" y="908188"/>
                    </a:lnTo>
                    <a:lnTo>
                      <a:pt x="1543930" y="908188"/>
                    </a:lnTo>
                    <a:lnTo>
                      <a:pt x="1543930" y="877846"/>
                    </a:lnTo>
                    <a:lnTo>
                      <a:pt x="1544158" y="877846"/>
                    </a:lnTo>
                    <a:lnTo>
                      <a:pt x="1544158" y="945320"/>
                    </a:lnTo>
                    <a:lnTo>
                      <a:pt x="1544615" y="945320"/>
                    </a:lnTo>
                    <a:lnTo>
                      <a:pt x="1544615" y="908188"/>
                    </a:lnTo>
                    <a:lnTo>
                      <a:pt x="1544844" y="908188"/>
                    </a:lnTo>
                    <a:lnTo>
                      <a:pt x="1544844" y="852194"/>
                    </a:lnTo>
                    <a:lnTo>
                      <a:pt x="1545073" y="852194"/>
                    </a:lnTo>
                    <a:lnTo>
                      <a:pt x="1545073" y="792845"/>
                    </a:lnTo>
                    <a:lnTo>
                      <a:pt x="1545301" y="792845"/>
                    </a:lnTo>
                    <a:lnTo>
                      <a:pt x="1545301" y="946724"/>
                    </a:lnTo>
                  </a:path>
                  <a:path w="2195829" h="946785">
                    <a:moveTo>
                      <a:pt x="1545530" y="946724"/>
                    </a:moveTo>
                    <a:lnTo>
                      <a:pt x="1545530" y="877846"/>
                    </a:lnTo>
                    <a:lnTo>
                      <a:pt x="1545758" y="877846"/>
                    </a:lnTo>
                    <a:lnTo>
                      <a:pt x="1545758" y="945320"/>
                    </a:lnTo>
                    <a:lnTo>
                      <a:pt x="1545987" y="945320"/>
                    </a:lnTo>
                    <a:lnTo>
                      <a:pt x="1545987" y="946724"/>
                    </a:lnTo>
                  </a:path>
                  <a:path w="2195829" h="946785">
                    <a:moveTo>
                      <a:pt x="1546901" y="946724"/>
                    </a:moveTo>
                    <a:lnTo>
                      <a:pt x="1546901" y="908188"/>
                    </a:lnTo>
                    <a:lnTo>
                      <a:pt x="1547143" y="908188"/>
                    </a:lnTo>
                    <a:lnTo>
                      <a:pt x="1547143" y="946724"/>
                    </a:lnTo>
                  </a:path>
                  <a:path w="2195829" h="946785">
                    <a:moveTo>
                      <a:pt x="1547829" y="946724"/>
                    </a:moveTo>
                    <a:lnTo>
                      <a:pt x="1547829" y="877846"/>
                    </a:lnTo>
                    <a:lnTo>
                      <a:pt x="1548057" y="877846"/>
                    </a:lnTo>
                    <a:lnTo>
                      <a:pt x="1548057" y="946724"/>
                    </a:lnTo>
                  </a:path>
                  <a:path w="2195829" h="946785">
                    <a:moveTo>
                      <a:pt x="1549187" y="946724"/>
                    </a:moveTo>
                    <a:lnTo>
                      <a:pt x="1549187" y="852194"/>
                    </a:lnTo>
                    <a:lnTo>
                      <a:pt x="1549429" y="852194"/>
                    </a:lnTo>
                    <a:lnTo>
                      <a:pt x="1549429" y="945320"/>
                    </a:lnTo>
                    <a:lnTo>
                      <a:pt x="1549657" y="945320"/>
                    </a:lnTo>
                    <a:lnTo>
                      <a:pt x="1549657" y="852194"/>
                    </a:lnTo>
                    <a:lnTo>
                      <a:pt x="1549886" y="852194"/>
                    </a:lnTo>
                    <a:lnTo>
                      <a:pt x="1549886" y="945320"/>
                    </a:lnTo>
                    <a:lnTo>
                      <a:pt x="1550115" y="945320"/>
                    </a:lnTo>
                    <a:lnTo>
                      <a:pt x="1550115" y="946724"/>
                    </a:lnTo>
                  </a:path>
                  <a:path w="2195829" h="946785">
                    <a:moveTo>
                      <a:pt x="1550572" y="946724"/>
                    </a:moveTo>
                    <a:lnTo>
                      <a:pt x="1550572" y="908188"/>
                    </a:lnTo>
                    <a:lnTo>
                      <a:pt x="1550800" y="908188"/>
                    </a:lnTo>
                    <a:lnTo>
                      <a:pt x="1550800" y="946724"/>
                    </a:lnTo>
                  </a:path>
                  <a:path w="2195829" h="946785">
                    <a:moveTo>
                      <a:pt x="1552172" y="946724"/>
                    </a:moveTo>
                    <a:lnTo>
                      <a:pt x="1552172" y="945320"/>
                    </a:lnTo>
                    <a:lnTo>
                      <a:pt x="1552401" y="945320"/>
                    </a:lnTo>
                    <a:lnTo>
                      <a:pt x="1552401" y="946724"/>
                    </a:lnTo>
                  </a:path>
                  <a:path w="2195829" h="946785">
                    <a:moveTo>
                      <a:pt x="1553544" y="946724"/>
                    </a:moveTo>
                    <a:lnTo>
                      <a:pt x="1553544" y="852194"/>
                    </a:lnTo>
                    <a:lnTo>
                      <a:pt x="1553772" y="852194"/>
                    </a:lnTo>
                    <a:lnTo>
                      <a:pt x="1553772" y="946724"/>
                    </a:lnTo>
                  </a:path>
                  <a:path w="2195829" h="946785">
                    <a:moveTo>
                      <a:pt x="1555156" y="946724"/>
                    </a:moveTo>
                    <a:lnTo>
                      <a:pt x="1555156" y="852194"/>
                    </a:lnTo>
                    <a:lnTo>
                      <a:pt x="1555372" y="852194"/>
                    </a:lnTo>
                    <a:lnTo>
                      <a:pt x="1555372" y="946724"/>
                    </a:lnTo>
                  </a:path>
                  <a:path w="2195829" h="946785">
                    <a:moveTo>
                      <a:pt x="1556071" y="946724"/>
                    </a:moveTo>
                    <a:lnTo>
                      <a:pt x="1556071" y="945320"/>
                    </a:lnTo>
                    <a:lnTo>
                      <a:pt x="1556299" y="945320"/>
                    </a:lnTo>
                    <a:lnTo>
                      <a:pt x="1556299" y="946724"/>
                    </a:lnTo>
                  </a:path>
                  <a:path w="2195829" h="946785">
                    <a:moveTo>
                      <a:pt x="1557214" y="946724"/>
                    </a:moveTo>
                    <a:lnTo>
                      <a:pt x="1557214" y="877846"/>
                    </a:lnTo>
                    <a:lnTo>
                      <a:pt x="1557442" y="877846"/>
                    </a:lnTo>
                    <a:lnTo>
                      <a:pt x="1557442" y="945320"/>
                    </a:lnTo>
                    <a:lnTo>
                      <a:pt x="1557671" y="945320"/>
                    </a:lnTo>
                    <a:lnTo>
                      <a:pt x="1557671" y="946724"/>
                    </a:lnTo>
                  </a:path>
                  <a:path w="2195829" h="946785">
                    <a:moveTo>
                      <a:pt x="1558128" y="946724"/>
                    </a:moveTo>
                    <a:lnTo>
                      <a:pt x="1558128" y="852194"/>
                    </a:lnTo>
                    <a:lnTo>
                      <a:pt x="1558357" y="852194"/>
                    </a:lnTo>
                    <a:lnTo>
                      <a:pt x="1558357" y="946724"/>
                    </a:lnTo>
                  </a:path>
                  <a:path w="2195829" h="946785">
                    <a:moveTo>
                      <a:pt x="1563399" y="946724"/>
                    </a:moveTo>
                    <a:lnTo>
                      <a:pt x="1563399" y="852194"/>
                    </a:lnTo>
                    <a:lnTo>
                      <a:pt x="1563627" y="852194"/>
                    </a:lnTo>
                    <a:lnTo>
                      <a:pt x="1563627" y="946724"/>
                    </a:lnTo>
                  </a:path>
                  <a:path w="2195829" h="946785">
                    <a:moveTo>
                      <a:pt x="1564313" y="946724"/>
                    </a:moveTo>
                    <a:lnTo>
                      <a:pt x="1564313" y="810378"/>
                    </a:lnTo>
                    <a:lnTo>
                      <a:pt x="1564542" y="810378"/>
                    </a:lnTo>
                    <a:lnTo>
                      <a:pt x="1564542" y="908188"/>
                    </a:lnTo>
                    <a:lnTo>
                      <a:pt x="1564770" y="908188"/>
                    </a:lnTo>
                    <a:lnTo>
                      <a:pt x="1564770" y="946724"/>
                    </a:lnTo>
                  </a:path>
                  <a:path w="2195829" h="946785">
                    <a:moveTo>
                      <a:pt x="1564999" y="946724"/>
                    </a:moveTo>
                    <a:lnTo>
                      <a:pt x="1564999" y="945320"/>
                    </a:lnTo>
                    <a:lnTo>
                      <a:pt x="1565228" y="945320"/>
                    </a:lnTo>
                    <a:lnTo>
                      <a:pt x="1565228" y="946724"/>
                    </a:lnTo>
                  </a:path>
                  <a:path w="2195829" h="946785">
                    <a:moveTo>
                      <a:pt x="1565913" y="946724"/>
                    </a:moveTo>
                    <a:lnTo>
                      <a:pt x="1565913" y="908188"/>
                    </a:lnTo>
                    <a:lnTo>
                      <a:pt x="1566142" y="908188"/>
                    </a:lnTo>
                    <a:lnTo>
                      <a:pt x="1566142" y="946724"/>
                    </a:lnTo>
                  </a:path>
                  <a:path w="2195829" h="946785">
                    <a:moveTo>
                      <a:pt x="1567514" y="946724"/>
                    </a:moveTo>
                    <a:lnTo>
                      <a:pt x="1567514" y="852194"/>
                    </a:lnTo>
                    <a:lnTo>
                      <a:pt x="1567742" y="852194"/>
                    </a:lnTo>
                    <a:lnTo>
                      <a:pt x="1567742" y="945320"/>
                    </a:lnTo>
                    <a:lnTo>
                      <a:pt x="1567971" y="945320"/>
                    </a:lnTo>
                    <a:lnTo>
                      <a:pt x="1567971" y="946724"/>
                    </a:lnTo>
                  </a:path>
                  <a:path w="2195829" h="946785">
                    <a:moveTo>
                      <a:pt x="1568669" y="946724"/>
                    </a:moveTo>
                    <a:lnTo>
                      <a:pt x="1568669" y="852194"/>
                    </a:lnTo>
                    <a:lnTo>
                      <a:pt x="1568885" y="852194"/>
                    </a:lnTo>
                    <a:lnTo>
                      <a:pt x="1568885" y="945320"/>
                    </a:lnTo>
                    <a:lnTo>
                      <a:pt x="1569126" y="945320"/>
                    </a:lnTo>
                    <a:lnTo>
                      <a:pt x="1569126" y="908188"/>
                    </a:lnTo>
                    <a:lnTo>
                      <a:pt x="1569342" y="908188"/>
                    </a:lnTo>
                    <a:lnTo>
                      <a:pt x="1569342" y="946724"/>
                    </a:lnTo>
                  </a:path>
                  <a:path w="2195829" h="946785">
                    <a:moveTo>
                      <a:pt x="1569584" y="946724"/>
                    </a:moveTo>
                    <a:lnTo>
                      <a:pt x="1569584" y="945320"/>
                    </a:lnTo>
                    <a:lnTo>
                      <a:pt x="1569800" y="945320"/>
                    </a:lnTo>
                    <a:lnTo>
                      <a:pt x="1569800" y="946724"/>
                    </a:lnTo>
                  </a:path>
                  <a:path w="2195829" h="946785">
                    <a:moveTo>
                      <a:pt x="1570498" y="946724"/>
                    </a:moveTo>
                    <a:lnTo>
                      <a:pt x="1570498" y="945320"/>
                    </a:lnTo>
                    <a:lnTo>
                      <a:pt x="1570727" y="945320"/>
                    </a:lnTo>
                    <a:lnTo>
                      <a:pt x="1570727" y="946724"/>
                    </a:lnTo>
                  </a:path>
                  <a:path w="2195829" h="946785">
                    <a:moveTo>
                      <a:pt x="1572327" y="946724"/>
                    </a:moveTo>
                    <a:lnTo>
                      <a:pt x="1572327" y="829979"/>
                    </a:lnTo>
                    <a:lnTo>
                      <a:pt x="1572555" y="829979"/>
                    </a:lnTo>
                    <a:lnTo>
                      <a:pt x="1572555" y="945320"/>
                    </a:lnTo>
                    <a:lnTo>
                      <a:pt x="1572784" y="945320"/>
                    </a:lnTo>
                    <a:lnTo>
                      <a:pt x="1572784" y="946724"/>
                    </a:lnTo>
                  </a:path>
                  <a:path w="2195829" h="946785">
                    <a:moveTo>
                      <a:pt x="1573927" y="946724"/>
                    </a:moveTo>
                    <a:lnTo>
                      <a:pt x="1573927" y="877846"/>
                    </a:lnTo>
                    <a:lnTo>
                      <a:pt x="1574156" y="877846"/>
                    </a:lnTo>
                    <a:lnTo>
                      <a:pt x="1574156" y="946724"/>
                    </a:lnTo>
                  </a:path>
                  <a:path w="2195829" h="946785">
                    <a:moveTo>
                      <a:pt x="1575083" y="946724"/>
                    </a:moveTo>
                    <a:lnTo>
                      <a:pt x="1575083" y="908188"/>
                    </a:lnTo>
                    <a:lnTo>
                      <a:pt x="1575299" y="908188"/>
                    </a:lnTo>
                    <a:lnTo>
                      <a:pt x="1575299" y="946724"/>
                    </a:lnTo>
                  </a:path>
                  <a:path w="2195829" h="946785">
                    <a:moveTo>
                      <a:pt x="1575756" y="946724"/>
                    </a:moveTo>
                    <a:lnTo>
                      <a:pt x="1575756" y="908188"/>
                    </a:lnTo>
                    <a:lnTo>
                      <a:pt x="1575984" y="908188"/>
                    </a:lnTo>
                    <a:lnTo>
                      <a:pt x="1575984" y="946724"/>
                    </a:lnTo>
                  </a:path>
                  <a:path w="2195829" h="946785">
                    <a:moveTo>
                      <a:pt x="1576912" y="946724"/>
                    </a:moveTo>
                    <a:lnTo>
                      <a:pt x="1576912" y="908188"/>
                    </a:lnTo>
                    <a:lnTo>
                      <a:pt x="1577140" y="908188"/>
                    </a:lnTo>
                    <a:lnTo>
                      <a:pt x="1577140" y="946724"/>
                    </a:lnTo>
                  </a:path>
                  <a:path w="2195829" h="946785">
                    <a:moveTo>
                      <a:pt x="1577597" y="946724"/>
                    </a:moveTo>
                    <a:lnTo>
                      <a:pt x="1577597" y="945320"/>
                    </a:lnTo>
                    <a:lnTo>
                      <a:pt x="1577826" y="945320"/>
                    </a:lnTo>
                    <a:lnTo>
                      <a:pt x="1577826" y="946724"/>
                    </a:lnTo>
                  </a:path>
                  <a:path w="2195829" h="946785">
                    <a:moveTo>
                      <a:pt x="1578283" y="946724"/>
                    </a:moveTo>
                    <a:lnTo>
                      <a:pt x="1578283" y="877846"/>
                    </a:lnTo>
                    <a:lnTo>
                      <a:pt x="1578512" y="877846"/>
                    </a:lnTo>
                    <a:lnTo>
                      <a:pt x="1578512" y="946724"/>
                    </a:lnTo>
                  </a:path>
                  <a:path w="2195829" h="946785">
                    <a:moveTo>
                      <a:pt x="1578969" y="946724"/>
                    </a:moveTo>
                    <a:lnTo>
                      <a:pt x="1578969" y="908188"/>
                    </a:lnTo>
                    <a:lnTo>
                      <a:pt x="1579198" y="908188"/>
                    </a:lnTo>
                    <a:lnTo>
                      <a:pt x="1579198" y="946724"/>
                    </a:lnTo>
                  </a:path>
                  <a:path w="2195829" h="946785">
                    <a:moveTo>
                      <a:pt x="1579883" y="946724"/>
                    </a:moveTo>
                    <a:lnTo>
                      <a:pt x="1579883" y="877846"/>
                    </a:lnTo>
                    <a:lnTo>
                      <a:pt x="1580112" y="877846"/>
                    </a:lnTo>
                    <a:lnTo>
                      <a:pt x="1580112" y="945320"/>
                    </a:lnTo>
                    <a:lnTo>
                      <a:pt x="1580569" y="945320"/>
                    </a:lnTo>
                    <a:lnTo>
                      <a:pt x="1580569" y="908188"/>
                    </a:lnTo>
                    <a:lnTo>
                      <a:pt x="1580798" y="908188"/>
                    </a:lnTo>
                    <a:lnTo>
                      <a:pt x="1580798" y="945320"/>
                    </a:lnTo>
                    <a:lnTo>
                      <a:pt x="1581026" y="945320"/>
                    </a:lnTo>
                    <a:lnTo>
                      <a:pt x="1581026" y="946724"/>
                    </a:lnTo>
                  </a:path>
                  <a:path w="2195829" h="946785">
                    <a:moveTo>
                      <a:pt x="1581712" y="946724"/>
                    </a:moveTo>
                    <a:lnTo>
                      <a:pt x="1581712" y="945320"/>
                    </a:lnTo>
                    <a:lnTo>
                      <a:pt x="1581941" y="945320"/>
                    </a:lnTo>
                    <a:lnTo>
                      <a:pt x="1581941" y="946724"/>
                    </a:lnTo>
                  </a:path>
                  <a:path w="2195829" h="946785">
                    <a:moveTo>
                      <a:pt x="1582398" y="946724"/>
                    </a:moveTo>
                    <a:lnTo>
                      <a:pt x="1582398" y="877846"/>
                    </a:lnTo>
                    <a:lnTo>
                      <a:pt x="1582627" y="877846"/>
                    </a:lnTo>
                    <a:lnTo>
                      <a:pt x="1582627" y="946724"/>
                    </a:lnTo>
                  </a:path>
                  <a:path w="2195829" h="946785">
                    <a:moveTo>
                      <a:pt x="1583554" y="946724"/>
                    </a:moveTo>
                    <a:lnTo>
                      <a:pt x="1583554" y="945320"/>
                    </a:lnTo>
                    <a:lnTo>
                      <a:pt x="1584011" y="945320"/>
                    </a:lnTo>
                    <a:lnTo>
                      <a:pt x="1584011" y="908188"/>
                    </a:lnTo>
                    <a:lnTo>
                      <a:pt x="1584227" y="908188"/>
                    </a:lnTo>
                    <a:lnTo>
                      <a:pt x="1584227" y="946724"/>
                    </a:lnTo>
                  </a:path>
                  <a:path w="2195829" h="946785">
                    <a:moveTo>
                      <a:pt x="1584468" y="946724"/>
                    </a:moveTo>
                    <a:lnTo>
                      <a:pt x="1584468" y="945320"/>
                    </a:lnTo>
                    <a:lnTo>
                      <a:pt x="1584925" y="945320"/>
                    </a:lnTo>
                    <a:lnTo>
                      <a:pt x="1584925" y="946724"/>
                    </a:lnTo>
                  </a:path>
                  <a:path w="2195829" h="946785">
                    <a:moveTo>
                      <a:pt x="1586068" y="946724"/>
                    </a:moveTo>
                    <a:lnTo>
                      <a:pt x="1586068" y="945320"/>
                    </a:lnTo>
                    <a:lnTo>
                      <a:pt x="1586754" y="945320"/>
                    </a:lnTo>
                    <a:lnTo>
                      <a:pt x="1586754" y="946724"/>
                    </a:lnTo>
                  </a:path>
                  <a:path w="2195829" h="946785">
                    <a:moveTo>
                      <a:pt x="1586983" y="946724"/>
                    </a:moveTo>
                    <a:lnTo>
                      <a:pt x="1586983" y="908188"/>
                    </a:lnTo>
                    <a:lnTo>
                      <a:pt x="1587211" y="908188"/>
                    </a:lnTo>
                    <a:lnTo>
                      <a:pt x="1587211" y="946724"/>
                    </a:lnTo>
                  </a:path>
                  <a:path w="2195829" h="946785">
                    <a:moveTo>
                      <a:pt x="1587440" y="946724"/>
                    </a:moveTo>
                    <a:lnTo>
                      <a:pt x="1587440" y="945320"/>
                    </a:lnTo>
                    <a:lnTo>
                      <a:pt x="1587668" y="945320"/>
                    </a:lnTo>
                    <a:lnTo>
                      <a:pt x="1587668" y="946724"/>
                    </a:lnTo>
                  </a:path>
                  <a:path w="2195829" h="946785">
                    <a:moveTo>
                      <a:pt x="1588126" y="946724"/>
                    </a:moveTo>
                    <a:lnTo>
                      <a:pt x="1588126" y="877846"/>
                    </a:lnTo>
                    <a:lnTo>
                      <a:pt x="1588354" y="877846"/>
                    </a:lnTo>
                    <a:lnTo>
                      <a:pt x="1588354" y="946724"/>
                    </a:lnTo>
                  </a:path>
                  <a:path w="2195829" h="946785">
                    <a:moveTo>
                      <a:pt x="1588583" y="946724"/>
                    </a:moveTo>
                    <a:lnTo>
                      <a:pt x="1588583" y="852194"/>
                    </a:lnTo>
                    <a:lnTo>
                      <a:pt x="1588811" y="852194"/>
                    </a:lnTo>
                    <a:lnTo>
                      <a:pt x="1588811" y="946724"/>
                    </a:lnTo>
                  </a:path>
                  <a:path w="2195829" h="946785">
                    <a:moveTo>
                      <a:pt x="1589726" y="946724"/>
                    </a:moveTo>
                    <a:lnTo>
                      <a:pt x="1589726" y="852194"/>
                    </a:lnTo>
                    <a:lnTo>
                      <a:pt x="1589954" y="852194"/>
                    </a:lnTo>
                    <a:lnTo>
                      <a:pt x="1589954" y="946724"/>
                    </a:lnTo>
                  </a:path>
                  <a:path w="2195829" h="946785">
                    <a:moveTo>
                      <a:pt x="1590640" y="946724"/>
                    </a:moveTo>
                    <a:lnTo>
                      <a:pt x="1590640" y="908188"/>
                    </a:lnTo>
                    <a:lnTo>
                      <a:pt x="1591110" y="908188"/>
                    </a:lnTo>
                    <a:lnTo>
                      <a:pt x="1591110" y="946724"/>
                    </a:lnTo>
                  </a:path>
                  <a:path w="2195829" h="946785">
                    <a:moveTo>
                      <a:pt x="1591567" y="946724"/>
                    </a:moveTo>
                    <a:lnTo>
                      <a:pt x="1591567" y="852194"/>
                    </a:lnTo>
                    <a:lnTo>
                      <a:pt x="1591796" y="852194"/>
                    </a:lnTo>
                    <a:lnTo>
                      <a:pt x="1591796" y="945320"/>
                    </a:lnTo>
                    <a:lnTo>
                      <a:pt x="1592025" y="945320"/>
                    </a:lnTo>
                    <a:lnTo>
                      <a:pt x="1592025" y="946724"/>
                    </a:lnTo>
                  </a:path>
                  <a:path w="2195829" h="946785">
                    <a:moveTo>
                      <a:pt x="1592482" y="946724"/>
                    </a:moveTo>
                    <a:lnTo>
                      <a:pt x="1592482" y="908188"/>
                    </a:lnTo>
                    <a:lnTo>
                      <a:pt x="1592698" y="908188"/>
                    </a:lnTo>
                    <a:lnTo>
                      <a:pt x="1592698" y="946724"/>
                    </a:lnTo>
                  </a:path>
                  <a:path w="2195829" h="946785">
                    <a:moveTo>
                      <a:pt x="1592939" y="946724"/>
                    </a:moveTo>
                    <a:lnTo>
                      <a:pt x="1592939" y="945320"/>
                    </a:lnTo>
                    <a:lnTo>
                      <a:pt x="1593155" y="945320"/>
                    </a:lnTo>
                    <a:lnTo>
                      <a:pt x="1593155" y="946724"/>
                    </a:lnTo>
                  </a:path>
                  <a:path w="2195829" h="946785">
                    <a:moveTo>
                      <a:pt x="1593853" y="946724"/>
                    </a:moveTo>
                    <a:lnTo>
                      <a:pt x="1593853" y="945320"/>
                    </a:lnTo>
                    <a:lnTo>
                      <a:pt x="1594082" y="945320"/>
                    </a:lnTo>
                    <a:lnTo>
                      <a:pt x="1594082" y="946724"/>
                    </a:lnTo>
                  </a:path>
                  <a:path w="2195829" h="946785">
                    <a:moveTo>
                      <a:pt x="1594311" y="946724"/>
                    </a:moveTo>
                    <a:lnTo>
                      <a:pt x="1594311" y="908188"/>
                    </a:lnTo>
                    <a:lnTo>
                      <a:pt x="1594539" y="908188"/>
                    </a:lnTo>
                    <a:lnTo>
                      <a:pt x="1594539" y="877846"/>
                    </a:lnTo>
                    <a:lnTo>
                      <a:pt x="1594768" y="877846"/>
                    </a:lnTo>
                    <a:lnTo>
                      <a:pt x="1594768" y="946724"/>
                    </a:lnTo>
                  </a:path>
                  <a:path w="2195829" h="946785">
                    <a:moveTo>
                      <a:pt x="1594996" y="946724"/>
                    </a:moveTo>
                    <a:lnTo>
                      <a:pt x="1594996" y="945320"/>
                    </a:lnTo>
                    <a:lnTo>
                      <a:pt x="1595225" y="945320"/>
                    </a:lnTo>
                    <a:lnTo>
                      <a:pt x="1595225" y="877846"/>
                    </a:lnTo>
                    <a:lnTo>
                      <a:pt x="1595454" y="877846"/>
                    </a:lnTo>
                    <a:lnTo>
                      <a:pt x="1595454" y="946724"/>
                    </a:lnTo>
                  </a:path>
                  <a:path w="2195829" h="946785">
                    <a:moveTo>
                      <a:pt x="1595682" y="946724"/>
                    </a:moveTo>
                    <a:lnTo>
                      <a:pt x="1595682" y="945320"/>
                    </a:lnTo>
                    <a:lnTo>
                      <a:pt x="1595911" y="945320"/>
                    </a:lnTo>
                    <a:lnTo>
                      <a:pt x="1595911" y="908188"/>
                    </a:lnTo>
                    <a:lnTo>
                      <a:pt x="1596368" y="908188"/>
                    </a:lnTo>
                    <a:lnTo>
                      <a:pt x="1596368" y="946724"/>
                    </a:lnTo>
                  </a:path>
                  <a:path w="2195829" h="946785">
                    <a:moveTo>
                      <a:pt x="1596609" y="946724"/>
                    </a:moveTo>
                    <a:lnTo>
                      <a:pt x="1596609" y="877846"/>
                    </a:lnTo>
                    <a:lnTo>
                      <a:pt x="1596825" y="877846"/>
                    </a:lnTo>
                    <a:lnTo>
                      <a:pt x="1596825" y="908188"/>
                    </a:lnTo>
                    <a:lnTo>
                      <a:pt x="1597282" y="908188"/>
                    </a:lnTo>
                    <a:lnTo>
                      <a:pt x="1597282" y="946724"/>
                    </a:lnTo>
                  </a:path>
                  <a:path w="2195829" h="946785">
                    <a:moveTo>
                      <a:pt x="1597981" y="946724"/>
                    </a:moveTo>
                    <a:lnTo>
                      <a:pt x="1597981" y="877846"/>
                    </a:lnTo>
                    <a:lnTo>
                      <a:pt x="1598197" y="877846"/>
                    </a:lnTo>
                    <a:lnTo>
                      <a:pt x="1598197" y="946724"/>
                    </a:lnTo>
                  </a:path>
                  <a:path w="2195829" h="946785">
                    <a:moveTo>
                      <a:pt x="1598654" y="946724"/>
                    </a:moveTo>
                    <a:lnTo>
                      <a:pt x="1598654" y="945320"/>
                    </a:lnTo>
                    <a:lnTo>
                      <a:pt x="1598895" y="945320"/>
                    </a:lnTo>
                    <a:lnTo>
                      <a:pt x="1598895" y="946724"/>
                    </a:lnTo>
                  </a:path>
                  <a:path w="2195829" h="946785">
                    <a:moveTo>
                      <a:pt x="1599352" y="946724"/>
                    </a:moveTo>
                    <a:lnTo>
                      <a:pt x="1599352" y="908188"/>
                    </a:lnTo>
                    <a:lnTo>
                      <a:pt x="1599581" y="908188"/>
                    </a:lnTo>
                    <a:lnTo>
                      <a:pt x="1599581" y="946724"/>
                    </a:lnTo>
                  </a:path>
                  <a:path w="2195829" h="946785">
                    <a:moveTo>
                      <a:pt x="1599797" y="946724"/>
                    </a:moveTo>
                    <a:lnTo>
                      <a:pt x="1599797" y="908188"/>
                    </a:lnTo>
                    <a:lnTo>
                      <a:pt x="1600038" y="908188"/>
                    </a:lnTo>
                    <a:lnTo>
                      <a:pt x="1600038" y="946724"/>
                    </a:lnTo>
                  </a:path>
                  <a:path w="2195829" h="946785">
                    <a:moveTo>
                      <a:pt x="1601181" y="946724"/>
                    </a:moveTo>
                    <a:lnTo>
                      <a:pt x="1601181" y="945320"/>
                    </a:lnTo>
                    <a:lnTo>
                      <a:pt x="1601410" y="945320"/>
                    </a:lnTo>
                    <a:lnTo>
                      <a:pt x="1601410" y="852194"/>
                    </a:lnTo>
                    <a:lnTo>
                      <a:pt x="1601638" y="852194"/>
                    </a:lnTo>
                    <a:lnTo>
                      <a:pt x="1601638" y="946724"/>
                    </a:lnTo>
                  </a:path>
                  <a:path w="2195829" h="946785">
                    <a:moveTo>
                      <a:pt x="1601867" y="946724"/>
                    </a:moveTo>
                    <a:lnTo>
                      <a:pt x="1601867" y="877846"/>
                    </a:lnTo>
                    <a:lnTo>
                      <a:pt x="1602096" y="877846"/>
                    </a:lnTo>
                    <a:lnTo>
                      <a:pt x="1602096" y="946724"/>
                    </a:lnTo>
                  </a:path>
                  <a:path w="2195829" h="946785">
                    <a:moveTo>
                      <a:pt x="1602781" y="946724"/>
                    </a:moveTo>
                    <a:lnTo>
                      <a:pt x="1602781" y="829979"/>
                    </a:lnTo>
                    <a:lnTo>
                      <a:pt x="1603239" y="829979"/>
                    </a:lnTo>
                    <a:lnTo>
                      <a:pt x="1603239" y="945320"/>
                    </a:lnTo>
                    <a:lnTo>
                      <a:pt x="1603467" y="945320"/>
                    </a:lnTo>
                    <a:lnTo>
                      <a:pt x="1603467" y="908188"/>
                    </a:lnTo>
                    <a:lnTo>
                      <a:pt x="1603696" y="908188"/>
                    </a:lnTo>
                    <a:lnTo>
                      <a:pt x="1603696" y="945320"/>
                    </a:lnTo>
                    <a:lnTo>
                      <a:pt x="1603924" y="945320"/>
                    </a:lnTo>
                    <a:lnTo>
                      <a:pt x="1603924" y="946724"/>
                    </a:lnTo>
                  </a:path>
                  <a:path w="2195829" h="946785">
                    <a:moveTo>
                      <a:pt x="1604153" y="946724"/>
                    </a:moveTo>
                    <a:lnTo>
                      <a:pt x="1604153" y="810378"/>
                    </a:lnTo>
                    <a:lnTo>
                      <a:pt x="1604382" y="810378"/>
                    </a:lnTo>
                    <a:lnTo>
                      <a:pt x="1604382" y="946724"/>
                    </a:lnTo>
                  </a:path>
                  <a:path w="2195829" h="946785">
                    <a:moveTo>
                      <a:pt x="1604623" y="946724"/>
                    </a:moveTo>
                    <a:lnTo>
                      <a:pt x="1604623" y="945320"/>
                    </a:lnTo>
                    <a:lnTo>
                      <a:pt x="1605080" y="945320"/>
                    </a:lnTo>
                    <a:lnTo>
                      <a:pt x="1605080" y="829979"/>
                    </a:lnTo>
                    <a:lnTo>
                      <a:pt x="1605296" y="829979"/>
                    </a:lnTo>
                    <a:lnTo>
                      <a:pt x="1605296" y="946724"/>
                    </a:lnTo>
                  </a:path>
                  <a:path w="2195829" h="946785">
                    <a:moveTo>
                      <a:pt x="1605537" y="946724"/>
                    </a:moveTo>
                    <a:lnTo>
                      <a:pt x="1605537" y="908188"/>
                    </a:lnTo>
                    <a:lnTo>
                      <a:pt x="1605766" y="908188"/>
                    </a:lnTo>
                    <a:lnTo>
                      <a:pt x="1605766" y="946724"/>
                    </a:lnTo>
                  </a:path>
                  <a:path w="2195829" h="946785">
                    <a:moveTo>
                      <a:pt x="1606452" y="946724"/>
                    </a:moveTo>
                    <a:lnTo>
                      <a:pt x="1606452" y="945320"/>
                    </a:lnTo>
                    <a:lnTo>
                      <a:pt x="1606668" y="945320"/>
                    </a:lnTo>
                    <a:lnTo>
                      <a:pt x="1606668" y="946724"/>
                    </a:lnTo>
                  </a:path>
                  <a:path w="2195829" h="946785">
                    <a:moveTo>
                      <a:pt x="1607125" y="946724"/>
                    </a:moveTo>
                    <a:lnTo>
                      <a:pt x="1607125" y="829979"/>
                    </a:lnTo>
                    <a:lnTo>
                      <a:pt x="1607595" y="829979"/>
                    </a:lnTo>
                    <a:lnTo>
                      <a:pt x="1607595" y="852194"/>
                    </a:lnTo>
                    <a:lnTo>
                      <a:pt x="1607823" y="852194"/>
                    </a:lnTo>
                    <a:lnTo>
                      <a:pt x="1607823" y="946724"/>
                    </a:lnTo>
                  </a:path>
                  <a:path w="2195829" h="946785">
                    <a:moveTo>
                      <a:pt x="1608052" y="946724"/>
                    </a:moveTo>
                    <a:lnTo>
                      <a:pt x="1608052" y="877846"/>
                    </a:lnTo>
                    <a:lnTo>
                      <a:pt x="1608281" y="877846"/>
                    </a:lnTo>
                    <a:lnTo>
                      <a:pt x="1608281" y="946724"/>
                    </a:lnTo>
                  </a:path>
                  <a:path w="2195829" h="946785">
                    <a:moveTo>
                      <a:pt x="1608738" y="946724"/>
                    </a:moveTo>
                    <a:lnTo>
                      <a:pt x="1608738" y="877846"/>
                    </a:lnTo>
                    <a:lnTo>
                      <a:pt x="1608966" y="877846"/>
                    </a:lnTo>
                    <a:lnTo>
                      <a:pt x="1608966" y="946724"/>
                    </a:lnTo>
                  </a:path>
                  <a:path w="2195829" h="946785">
                    <a:moveTo>
                      <a:pt x="1609195" y="946724"/>
                    </a:moveTo>
                    <a:lnTo>
                      <a:pt x="1609195" y="908188"/>
                    </a:lnTo>
                    <a:lnTo>
                      <a:pt x="1609424" y="908188"/>
                    </a:lnTo>
                    <a:lnTo>
                      <a:pt x="1609424" y="945320"/>
                    </a:lnTo>
                    <a:lnTo>
                      <a:pt x="1609881" y="945320"/>
                    </a:lnTo>
                    <a:lnTo>
                      <a:pt x="1609881" y="908188"/>
                    </a:lnTo>
                    <a:lnTo>
                      <a:pt x="1610109" y="908188"/>
                    </a:lnTo>
                    <a:lnTo>
                      <a:pt x="1610109" y="945320"/>
                    </a:lnTo>
                    <a:lnTo>
                      <a:pt x="1610338" y="945320"/>
                    </a:lnTo>
                    <a:lnTo>
                      <a:pt x="1610338" y="908188"/>
                    </a:lnTo>
                    <a:lnTo>
                      <a:pt x="1610579" y="908188"/>
                    </a:lnTo>
                    <a:lnTo>
                      <a:pt x="1610579" y="945320"/>
                    </a:lnTo>
                    <a:lnTo>
                      <a:pt x="1611252" y="945320"/>
                    </a:lnTo>
                    <a:lnTo>
                      <a:pt x="1611252" y="946724"/>
                    </a:lnTo>
                  </a:path>
                  <a:path w="2195829" h="946785">
                    <a:moveTo>
                      <a:pt x="1611481" y="946724"/>
                    </a:moveTo>
                    <a:lnTo>
                      <a:pt x="1611481" y="908188"/>
                    </a:lnTo>
                    <a:lnTo>
                      <a:pt x="1611710" y="908188"/>
                    </a:lnTo>
                    <a:lnTo>
                      <a:pt x="1611710" y="877846"/>
                    </a:lnTo>
                    <a:lnTo>
                      <a:pt x="1611938" y="877846"/>
                    </a:lnTo>
                    <a:lnTo>
                      <a:pt x="1611938" y="908188"/>
                    </a:lnTo>
                    <a:lnTo>
                      <a:pt x="1612167" y="908188"/>
                    </a:lnTo>
                    <a:lnTo>
                      <a:pt x="1612167" y="945320"/>
                    </a:lnTo>
                    <a:lnTo>
                      <a:pt x="1612408" y="945320"/>
                    </a:lnTo>
                    <a:lnTo>
                      <a:pt x="1612408" y="946724"/>
                    </a:lnTo>
                  </a:path>
                  <a:path w="2195829" h="946785">
                    <a:moveTo>
                      <a:pt x="1613081" y="946724"/>
                    </a:moveTo>
                    <a:lnTo>
                      <a:pt x="1613081" y="908188"/>
                    </a:lnTo>
                    <a:lnTo>
                      <a:pt x="1613322" y="908188"/>
                    </a:lnTo>
                    <a:lnTo>
                      <a:pt x="1613322" y="945320"/>
                    </a:lnTo>
                    <a:lnTo>
                      <a:pt x="1613551" y="945320"/>
                    </a:lnTo>
                    <a:lnTo>
                      <a:pt x="1613551" y="946724"/>
                    </a:lnTo>
                  </a:path>
                  <a:path w="2195829" h="946785">
                    <a:moveTo>
                      <a:pt x="1613767" y="946724"/>
                    </a:moveTo>
                    <a:lnTo>
                      <a:pt x="1613767" y="945320"/>
                    </a:lnTo>
                    <a:lnTo>
                      <a:pt x="1614008" y="945320"/>
                    </a:lnTo>
                    <a:lnTo>
                      <a:pt x="1614008" y="946724"/>
                    </a:lnTo>
                  </a:path>
                  <a:path w="2195829" h="946785">
                    <a:moveTo>
                      <a:pt x="1614465" y="946724"/>
                    </a:moveTo>
                    <a:lnTo>
                      <a:pt x="1614465" y="877846"/>
                    </a:lnTo>
                    <a:lnTo>
                      <a:pt x="1614694" y="877846"/>
                    </a:lnTo>
                    <a:lnTo>
                      <a:pt x="1614694" y="946724"/>
                    </a:lnTo>
                  </a:path>
                  <a:path w="2195829" h="946785">
                    <a:moveTo>
                      <a:pt x="1614923" y="946724"/>
                    </a:moveTo>
                    <a:lnTo>
                      <a:pt x="1614923" y="810378"/>
                    </a:lnTo>
                    <a:lnTo>
                      <a:pt x="1615151" y="810378"/>
                    </a:lnTo>
                    <a:lnTo>
                      <a:pt x="1615151" y="946724"/>
                    </a:lnTo>
                  </a:path>
                  <a:path w="2195829" h="946785">
                    <a:moveTo>
                      <a:pt x="1615380" y="946724"/>
                    </a:moveTo>
                    <a:lnTo>
                      <a:pt x="1615380" y="908188"/>
                    </a:lnTo>
                    <a:lnTo>
                      <a:pt x="1615837" y="908188"/>
                    </a:lnTo>
                    <a:lnTo>
                      <a:pt x="1615837" y="877846"/>
                    </a:lnTo>
                    <a:lnTo>
                      <a:pt x="1616066" y="877846"/>
                    </a:lnTo>
                    <a:lnTo>
                      <a:pt x="1616066" y="946724"/>
                    </a:lnTo>
                  </a:path>
                  <a:path w="2195829" h="946785">
                    <a:moveTo>
                      <a:pt x="1616294" y="946724"/>
                    </a:moveTo>
                    <a:lnTo>
                      <a:pt x="1616294" y="877846"/>
                    </a:lnTo>
                    <a:lnTo>
                      <a:pt x="1616523" y="877846"/>
                    </a:lnTo>
                    <a:lnTo>
                      <a:pt x="1616523" y="946724"/>
                    </a:lnTo>
                  </a:path>
                  <a:path w="2195829" h="946785">
                    <a:moveTo>
                      <a:pt x="1616751" y="946724"/>
                    </a:moveTo>
                    <a:lnTo>
                      <a:pt x="1616751" y="877846"/>
                    </a:lnTo>
                    <a:lnTo>
                      <a:pt x="1616980" y="877846"/>
                    </a:lnTo>
                    <a:lnTo>
                      <a:pt x="1616980" y="946724"/>
                    </a:lnTo>
                  </a:path>
                  <a:path w="2195829" h="946785">
                    <a:moveTo>
                      <a:pt x="1617209" y="946724"/>
                    </a:moveTo>
                    <a:lnTo>
                      <a:pt x="1617209" y="829979"/>
                    </a:lnTo>
                    <a:lnTo>
                      <a:pt x="1617437" y="829979"/>
                    </a:lnTo>
                    <a:lnTo>
                      <a:pt x="1617437" y="945320"/>
                    </a:lnTo>
                    <a:lnTo>
                      <a:pt x="1617894" y="945320"/>
                    </a:lnTo>
                    <a:lnTo>
                      <a:pt x="1617894" y="908188"/>
                    </a:lnTo>
                    <a:lnTo>
                      <a:pt x="1618580" y="908188"/>
                    </a:lnTo>
                    <a:lnTo>
                      <a:pt x="1618580" y="946724"/>
                    </a:lnTo>
                  </a:path>
                  <a:path w="2195829" h="946785">
                    <a:moveTo>
                      <a:pt x="1619050" y="946724"/>
                    </a:moveTo>
                    <a:lnTo>
                      <a:pt x="1619050" y="852194"/>
                    </a:lnTo>
                    <a:lnTo>
                      <a:pt x="1619266" y="852194"/>
                    </a:lnTo>
                    <a:lnTo>
                      <a:pt x="1619266" y="946724"/>
                    </a:lnTo>
                  </a:path>
                  <a:path w="2195829" h="946785">
                    <a:moveTo>
                      <a:pt x="1619507" y="946724"/>
                    </a:moveTo>
                    <a:lnTo>
                      <a:pt x="1619507" y="908188"/>
                    </a:lnTo>
                    <a:lnTo>
                      <a:pt x="1619723" y="908188"/>
                    </a:lnTo>
                    <a:lnTo>
                      <a:pt x="1619723" y="946724"/>
                    </a:lnTo>
                  </a:path>
                  <a:path w="2195829" h="946785">
                    <a:moveTo>
                      <a:pt x="1619965" y="946724"/>
                    </a:moveTo>
                    <a:lnTo>
                      <a:pt x="1619965" y="908188"/>
                    </a:lnTo>
                    <a:lnTo>
                      <a:pt x="1620193" y="908188"/>
                    </a:lnTo>
                    <a:lnTo>
                      <a:pt x="1620193" y="946724"/>
                    </a:lnTo>
                  </a:path>
                  <a:path w="2195829" h="946785">
                    <a:moveTo>
                      <a:pt x="1620879" y="946724"/>
                    </a:moveTo>
                    <a:lnTo>
                      <a:pt x="1620879" y="908188"/>
                    </a:lnTo>
                    <a:lnTo>
                      <a:pt x="1621095" y="908188"/>
                    </a:lnTo>
                    <a:lnTo>
                      <a:pt x="1621095" y="946724"/>
                    </a:lnTo>
                  </a:path>
                  <a:path w="2195829" h="946785">
                    <a:moveTo>
                      <a:pt x="1621336" y="946724"/>
                    </a:moveTo>
                    <a:lnTo>
                      <a:pt x="1621336" y="908188"/>
                    </a:lnTo>
                    <a:lnTo>
                      <a:pt x="1621565" y="908188"/>
                    </a:lnTo>
                    <a:lnTo>
                      <a:pt x="1621565" y="946724"/>
                    </a:lnTo>
                  </a:path>
                  <a:path w="2195829" h="946785">
                    <a:moveTo>
                      <a:pt x="1622251" y="946724"/>
                    </a:moveTo>
                    <a:lnTo>
                      <a:pt x="1622251" y="908188"/>
                    </a:lnTo>
                    <a:lnTo>
                      <a:pt x="1622479" y="908188"/>
                    </a:lnTo>
                    <a:lnTo>
                      <a:pt x="1622479" y="946724"/>
                    </a:lnTo>
                  </a:path>
                  <a:path w="2195829" h="946785">
                    <a:moveTo>
                      <a:pt x="1622936" y="946724"/>
                    </a:moveTo>
                    <a:lnTo>
                      <a:pt x="1622936" y="877846"/>
                    </a:lnTo>
                    <a:lnTo>
                      <a:pt x="1623394" y="877846"/>
                    </a:lnTo>
                    <a:lnTo>
                      <a:pt x="1623394" y="946724"/>
                    </a:lnTo>
                  </a:path>
                  <a:path w="2195829" h="946785">
                    <a:moveTo>
                      <a:pt x="1623622" y="946724"/>
                    </a:moveTo>
                    <a:lnTo>
                      <a:pt x="1623622" y="908188"/>
                    </a:lnTo>
                    <a:lnTo>
                      <a:pt x="1623851" y="908188"/>
                    </a:lnTo>
                    <a:lnTo>
                      <a:pt x="1623851" y="946724"/>
                    </a:lnTo>
                  </a:path>
                  <a:path w="2195829" h="946785">
                    <a:moveTo>
                      <a:pt x="1624079" y="946724"/>
                    </a:moveTo>
                    <a:lnTo>
                      <a:pt x="1624079" y="908188"/>
                    </a:lnTo>
                    <a:lnTo>
                      <a:pt x="1624308" y="908188"/>
                    </a:lnTo>
                    <a:lnTo>
                      <a:pt x="1624308" y="945320"/>
                    </a:lnTo>
                    <a:lnTo>
                      <a:pt x="1624549" y="945320"/>
                    </a:lnTo>
                    <a:lnTo>
                      <a:pt x="1624549" y="946724"/>
                    </a:lnTo>
                  </a:path>
                  <a:path w="2195829" h="946785">
                    <a:moveTo>
                      <a:pt x="1624765" y="946724"/>
                    </a:moveTo>
                    <a:lnTo>
                      <a:pt x="1624765" y="852194"/>
                    </a:lnTo>
                    <a:lnTo>
                      <a:pt x="1624994" y="852194"/>
                    </a:lnTo>
                    <a:lnTo>
                      <a:pt x="1624994" y="946724"/>
                    </a:lnTo>
                  </a:path>
                  <a:path w="2195829" h="946785">
                    <a:moveTo>
                      <a:pt x="1625222" y="946724"/>
                    </a:moveTo>
                    <a:lnTo>
                      <a:pt x="1625222" y="908188"/>
                    </a:lnTo>
                    <a:lnTo>
                      <a:pt x="1625451" y="908188"/>
                    </a:lnTo>
                    <a:lnTo>
                      <a:pt x="1625451" y="946724"/>
                    </a:lnTo>
                  </a:path>
                  <a:path w="2195829" h="946785">
                    <a:moveTo>
                      <a:pt x="1625680" y="946724"/>
                    </a:moveTo>
                    <a:lnTo>
                      <a:pt x="1625680" y="877846"/>
                    </a:lnTo>
                    <a:lnTo>
                      <a:pt x="1625908" y="877846"/>
                    </a:lnTo>
                    <a:lnTo>
                      <a:pt x="1625908" y="829979"/>
                    </a:lnTo>
                    <a:lnTo>
                      <a:pt x="1626137" y="829979"/>
                    </a:lnTo>
                    <a:lnTo>
                      <a:pt x="1626137" y="946724"/>
                    </a:lnTo>
                  </a:path>
                  <a:path w="2195829" h="946785">
                    <a:moveTo>
                      <a:pt x="1626365" y="946724"/>
                    </a:moveTo>
                    <a:lnTo>
                      <a:pt x="1626365" y="908188"/>
                    </a:lnTo>
                    <a:lnTo>
                      <a:pt x="1626594" y="908188"/>
                    </a:lnTo>
                    <a:lnTo>
                      <a:pt x="1626594" y="945320"/>
                    </a:lnTo>
                    <a:lnTo>
                      <a:pt x="1626835" y="945320"/>
                    </a:lnTo>
                    <a:lnTo>
                      <a:pt x="1626835" y="946724"/>
                    </a:lnTo>
                  </a:path>
                  <a:path w="2195829" h="946785">
                    <a:moveTo>
                      <a:pt x="1627064" y="946724"/>
                    </a:moveTo>
                    <a:lnTo>
                      <a:pt x="1627064" y="945320"/>
                    </a:lnTo>
                    <a:lnTo>
                      <a:pt x="1627521" y="945320"/>
                    </a:lnTo>
                    <a:lnTo>
                      <a:pt x="1627521" y="877846"/>
                    </a:lnTo>
                    <a:lnTo>
                      <a:pt x="1627978" y="877846"/>
                    </a:lnTo>
                    <a:lnTo>
                      <a:pt x="1627978" y="945320"/>
                    </a:lnTo>
                    <a:lnTo>
                      <a:pt x="1628194" y="945320"/>
                    </a:lnTo>
                    <a:lnTo>
                      <a:pt x="1628194" y="946724"/>
                    </a:lnTo>
                  </a:path>
                  <a:path w="2195829" h="946785">
                    <a:moveTo>
                      <a:pt x="1628893" y="946724"/>
                    </a:moveTo>
                    <a:lnTo>
                      <a:pt x="1628893" y="908188"/>
                    </a:lnTo>
                    <a:lnTo>
                      <a:pt x="1629121" y="908188"/>
                    </a:lnTo>
                    <a:lnTo>
                      <a:pt x="1629121" y="945320"/>
                    </a:lnTo>
                    <a:lnTo>
                      <a:pt x="1629350" y="945320"/>
                    </a:lnTo>
                    <a:lnTo>
                      <a:pt x="1629350" y="908188"/>
                    </a:lnTo>
                    <a:lnTo>
                      <a:pt x="1629578" y="908188"/>
                    </a:lnTo>
                    <a:lnTo>
                      <a:pt x="1629578" y="945320"/>
                    </a:lnTo>
                    <a:lnTo>
                      <a:pt x="1629807" y="945320"/>
                    </a:lnTo>
                    <a:lnTo>
                      <a:pt x="1629807" y="877846"/>
                    </a:lnTo>
                    <a:lnTo>
                      <a:pt x="1630036" y="877846"/>
                    </a:lnTo>
                    <a:lnTo>
                      <a:pt x="1630036" y="810378"/>
                    </a:lnTo>
                    <a:lnTo>
                      <a:pt x="1630264" y="810378"/>
                    </a:lnTo>
                    <a:lnTo>
                      <a:pt x="1630264" y="946724"/>
                    </a:lnTo>
                  </a:path>
                  <a:path w="2195829" h="946785">
                    <a:moveTo>
                      <a:pt x="1630493" y="946724"/>
                    </a:moveTo>
                    <a:lnTo>
                      <a:pt x="1630493" y="908188"/>
                    </a:lnTo>
                    <a:lnTo>
                      <a:pt x="1630721" y="908188"/>
                    </a:lnTo>
                    <a:lnTo>
                      <a:pt x="1630721" y="946724"/>
                    </a:lnTo>
                  </a:path>
                  <a:path w="2195829" h="946785">
                    <a:moveTo>
                      <a:pt x="1630950" y="946724"/>
                    </a:moveTo>
                    <a:lnTo>
                      <a:pt x="1630950" y="829979"/>
                    </a:lnTo>
                    <a:lnTo>
                      <a:pt x="1631407" y="829979"/>
                    </a:lnTo>
                    <a:lnTo>
                      <a:pt x="1631407" y="852194"/>
                    </a:lnTo>
                    <a:lnTo>
                      <a:pt x="1631636" y="852194"/>
                    </a:lnTo>
                    <a:lnTo>
                      <a:pt x="1631636" y="810378"/>
                    </a:lnTo>
                    <a:lnTo>
                      <a:pt x="1631864" y="810378"/>
                    </a:lnTo>
                    <a:lnTo>
                      <a:pt x="1631864" y="946724"/>
                    </a:lnTo>
                  </a:path>
                  <a:path w="2195829" h="946785">
                    <a:moveTo>
                      <a:pt x="1632093" y="946724"/>
                    </a:moveTo>
                    <a:lnTo>
                      <a:pt x="1632093" y="945320"/>
                    </a:lnTo>
                    <a:lnTo>
                      <a:pt x="1632322" y="945320"/>
                    </a:lnTo>
                    <a:lnTo>
                      <a:pt x="1632322" y="736852"/>
                    </a:lnTo>
                    <a:lnTo>
                      <a:pt x="1632550" y="736852"/>
                    </a:lnTo>
                    <a:lnTo>
                      <a:pt x="1632550" y="908188"/>
                    </a:lnTo>
                    <a:lnTo>
                      <a:pt x="1632779" y="908188"/>
                    </a:lnTo>
                    <a:lnTo>
                      <a:pt x="1632779" y="946724"/>
                    </a:lnTo>
                  </a:path>
                  <a:path w="2195829" h="946785">
                    <a:moveTo>
                      <a:pt x="1633236" y="946724"/>
                    </a:moveTo>
                    <a:lnTo>
                      <a:pt x="1633236" y="908188"/>
                    </a:lnTo>
                    <a:lnTo>
                      <a:pt x="1633477" y="908188"/>
                    </a:lnTo>
                    <a:lnTo>
                      <a:pt x="1633477" y="829979"/>
                    </a:lnTo>
                    <a:lnTo>
                      <a:pt x="1633693" y="829979"/>
                    </a:lnTo>
                    <a:lnTo>
                      <a:pt x="1633693" y="792845"/>
                    </a:lnTo>
                    <a:lnTo>
                      <a:pt x="1633935" y="792845"/>
                    </a:lnTo>
                    <a:lnTo>
                      <a:pt x="1633935" y="945320"/>
                    </a:lnTo>
                    <a:lnTo>
                      <a:pt x="1634150" y="945320"/>
                    </a:lnTo>
                    <a:lnTo>
                      <a:pt x="1634150" y="877846"/>
                    </a:lnTo>
                    <a:lnTo>
                      <a:pt x="1634392" y="877846"/>
                    </a:lnTo>
                    <a:lnTo>
                      <a:pt x="1634392" y="792845"/>
                    </a:lnTo>
                    <a:lnTo>
                      <a:pt x="1634608" y="792845"/>
                    </a:lnTo>
                    <a:lnTo>
                      <a:pt x="1634608" y="945320"/>
                    </a:lnTo>
                    <a:lnTo>
                      <a:pt x="1634836" y="945320"/>
                    </a:lnTo>
                    <a:lnTo>
                      <a:pt x="1634836" y="946724"/>
                    </a:lnTo>
                  </a:path>
                  <a:path w="2195829" h="946785">
                    <a:moveTo>
                      <a:pt x="1635065" y="946724"/>
                    </a:moveTo>
                    <a:lnTo>
                      <a:pt x="1635065" y="945320"/>
                    </a:lnTo>
                    <a:lnTo>
                      <a:pt x="1635306" y="945320"/>
                    </a:lnTo>
                    <a:lnTo>
                      <a:pt x="1635306" y="877846"/>
                    </a:lnTo>
                    <a:lnTo>
                      <a:pt x="1635535" y="877846"/>
                    </a:lnTo>
                    <a:lnTo>
                      <a:pt x="1635535" y="829979"/>
                    </a:lnTo>
                    <a:lnTo>
                      <a:pt x="1635763" y="829979"/>
                    </a:lnTo>
                    <a:lnTo>
                      <a:pt x="1635763" y="908188"/>
                    </a:lnTo>
                    <a:lnTo>
                      <a:pt x="1636221" y="908188"/>
                    </a:lnTo>
                    <a:lnTo>
                      <a:pt x="1636221" y="852194"/>
                    </a:lnTo>
                    <a:lnTo>
                      <a:pt x="1636449" y="852194"/>
                    </a:lnTo>
                    <a:lnTo>
                      <a:pt x="1636449" y="908188"/>
                    </a:lnTo>
                    <a:lnTo>
                      <a:pt x="1636678" y="908188"/>
                    </a:lnTo>
                    <a:lnTo>
                      <a:pt x="1636678" y="946724"/>
                    </a:lnTo>
                  </a:path>
                  <a:path w="2195829" h="946785">
                    <a:moveTo>
                      <a:pt x="1677445" y="946724"/>
                    </a:moveTo>
                    <a:lnTo>
                      <a:pt x="1677445" y="945320"/>
                    </a:lnTo>
                    <a:lnTo>
                      <a:pt x="1677661" y="945320"/>
                    </a:lnTo>
                    <a:lnTo>
                      <a:pt x="1677661" y="877846"/>
                    </a:lnTo>
                    <a:lnTo>
                      <a:pt x="1677902" y="877846"/>
                    </a:lnTo>
                    <a:lnTo>
                      <a:pt x="1677902" y="908188"/>
                    </a:lnTo>
                    <a:lnTo>
                      <a:pt x="1678359" y="908188"/>
                    </a:lnTo>
                    <a:lnTo>
                      <a:pt x="1678359" y="877846"/>
                    </a:lnTo>
                    <a:lnTo>
                      <a:pt x="1678588" y="877846"/>
                    </a:lnTo>
                    <a:lnTo>
                      <a:pt x="1678588" y="852194"/>
                    </a:lnTo>
                    <a:lnTo>
                      <a:pt x="1678816" y="852194"/>
                    </a:lnTo>
                    <a:lnTo>
                      <a:pt x="1678816" y="945320"/>
                    </a:lnTo>
                    <a:lnTo>
                      <a:pt x="1679045" y="945320"/>
                    </a:lnTo>
                    <a:lnTo>
                      <a:pt x="1679045" y="946724"/>
                    </a:lnTo>
                  </a:path>
                  <a:path w="2195829" h="946785">
                    <a:moveTo>
                      <a:pt x="1679274" y="946724"/>
                    </a:moveTo>
                    <a:lnTo>
                      <a:pt x="1679274" y="908188"/>
                    </a:lnTo>
                    <a:lnTo>
                      <a:pt x="1679489" y="908188"/>
                    </a:lnTo>
                    <a:lnTo>
                      <a:pt x="1679489" y="945320"/>
                    </a:lnTo>
                    <a:lnTo>
                      <a:pt x="1679731" y="945320"/>
                    </a:lnTo>
                    <a:lnTo>
                      <a:pt x="1679731" y="908188"/>
                    </a:lnTo>
                    <a:lnTo>
                      <a:pt x="1679959" y="908188"/>
                    </a:lnTo>
                    <a:lnTo>
                      <a:pt x="1679959" y="945320"/>
                    </a:lnTo>
                    <a:lnTo>
                      <a:pt x="1680188" y="945320"/>
                    </a:lnTo>
                    <a:lnTo>
                      <a:pt x="1680188" y="776991"/>
                    </a:lnTo>
                    <a:lnTo>
                      <a:pt x="1680417" y="776991"/>
                    </a:lnTo>
                    <a:lnTo>
                      <a:pt x="1680417" y="945320"/>
                    </a:lnTo>
                    <a:lnTo>
                      <a:pt x="1680645" y="945320"/>
                    </a:lnTo>
                    <a:lnTo>
                      <a:pt x="1680645" y="946724"/>
                    </a:lnTo>
                  </a:path>
                  <a:path w="2195829" h="946785">
                    <a:moveTo>
                      <a:pt x="1680874" y="946724"/>
                    </a:moveTo>
                    <a:lnTo>
                      <a:pt x="1680874" y="945320"/>
                    </a:lnTo>
                    <a:lnTo>
                      <a:pt x="1681331" y="945320"/>
                    </a:lnTo>
                    <a:lnTo>
                      <a:pt x="1681331" y="877846"/>
                    </a:lnTo>
                    <a:lnTo>
                      <a:pt x="1681560" y="877846"/>
                    </a:lnTo>
                    <a:lnTo>
                      <a:pt x="1681560" y="945320"/>
                    </a:lnTo>
                    <a:lnTo>
                      <a:pt x="1681788" y="945320"/>
                    </a:lnTo>
                    <a:lnTo>
                      <a:pt x="1681788" y="908188"/>
                    </a:lnTo>
                    <a:lnTo>
                      <a:pt x="1682017" y="908188"/>
                    </a:lnTo>
                    <a:lnTo>
                      <a:pt x="1682017" y="877846"/>
                    </a:lnTo>
                    <a:lnTo>
                      <a:pt x="1682245" y="877846"/>
                    </a:lnTo>
                    <a:lnTo>
                      <a:pt x="1682245" y="946724"/>
                    </a:lnTo>
                  </a:path>
                  <a:path w="2195829" h="946785">
                    <a:moveTo>
                      <a:pt x="1682474" y="946724"/>
                    </a:moveTo>
                    <a:lnTo>
                      <a:pt x="1682474" y="908188"/>
                    </a:lnTo>
                    <a:lnTo>
                      <a:pt x="1682703" y="908188"/>
                    </a:lnTo>
                    <a:lnTo>
                      <a:pt x="1682703" y="810378"/>
                    </a:lnTo>
                    <a:lnTo>
                      <a:pt x="1682944" y="810378"/>
                    </a:lnTo>
                    <a:lnTo>
                      <a:pt x="1682944" y="946724"/>
                    </a:lnTo>
                  </a:path>
                  <a:path w="2195829" h="946785">
                    <a:moveTo>
                      <a:pt x="1683160" y="946724"/>
                    </a:moveTo>
                    <a:lnTo>
                      <a:pt x="1683160" y="877846"/>
                    </a:lnTo>
                    <a:lnTo>
                      <a:pt x="1683401" y="877846"/>
                    </a:lnTo>
                    <a:lnTo>
                      <a:pt x="1683401" y="946724"/>
                    </a:lnTo>
                  </a:path>
                  <a:path w="2195829" h="946785">
                    <a:moveTo>
                      <a:pt x="1683617" y="946724"/>
                    </a:moveTo>
                    <a:lnTo>
                      <a:pt x="1683617" y="945320"/>
                    </a:lnTo>
                    <a:lnTo>
                      <a:pt x="1683846" y="945320"/>
                    </a:lnTo>
                    <a:lnTo>
                      <a:pt x="1683846" y="946724"/>
                    </a:lnTo>
                  </a:path>
                  <a:path w="2195829" h="946785">
                    <a:moveTo>
                      <a:pt x="1684074" y="946724"/>
                    </a:moveTo>
                    <a:lnTo>
                      <a:pt x="1684074" y="945320"/>
                    </a:lnTo>
                    <a:lnTo>
                      <a:pt x="1684303" y="945320"/>
                    </a:lnTo>
                    <a:lnTo>
                      <a:pt x="1684303" y="946724"/>
                    </a:lnTo>
                  </a:path>
                  <a:path w="2195829" h="946785">
                    <a:moveTo>
                      <a:pt x="1684989" y="946724"/>
                    </a:moveTo>
                    <a:lnTo>
                      <a:pt x="1684989" y="908188"/>
                    </a:lnTo>
                    <a:lnTo>
                      <a:pt x="1685230" y="908188"/>
                    </a:lnTo>
                    <a:lnTo>
                      <a:pt x="1685230" y="946724"/>
                    </a:lnTo>
                  </a:path>
                  <a:path w="2195829" h="946785">
                    <a:moveTo>
                      <a:pt x="1685458" y="946724"/>
                    </a:moveTo>
                    <a:lnTo>
                      <a:pt x="1685458" y="908188"/>
                    </a:lnTo>
                    <a:lnTo>
                      <a:pt x="1685687" y="908188"/>
                    </a:lnTo>
                    <a:lnTo>
                      <a:pt x="1685687" y="946724"/>
                    </a:lnTo>
                  </a:path>
                  <a:path w="2195829" h="946785">
                    <a:moveTo>
                      <a:pt x="1685916" y="946724"/>
                    </a:moveTo>
                    <a:lnTo>
                      <a:pt x="1685916" y="852194"/>
                    </a:lnTo>
                    <a:lnTo>
                      <a:pt x="1686144" y="852194"/>
                    </a:lnTo>
                    <a:lnTo>
                      <a:pt x="1686144" y="946724"/>
                    </a:lnTo>
                  </a:path>
                  <a:path w="2195829" h="946785">
                    <a:moveTo>
                      <a:pt x="1686373" y="946724"/>
                    </a:moveTo>
                    <a:lnTo>
                      <a:pt x="1686373" y="908188"/>
                    </a:lnTo>
                    <a:lnTo>
                      <a:pt x="1686589" y="908188"/>
                    </a:lnTo>
                    <a:lnTo>
                      <a:pt x="1686589" y="877846"/>
                    </a:lnTo>
                    <a:lnTo>
                      <a:pt x="1686830" y="877846"/>
                    </a:lnTo>
                    <a:lnTo>
                      <a:pt x="1686830" y="946724"/>
                    </a:lnTo>
                  </a:path>
                  <a:path w="2195829" h="946785">
                    <a:moveTo>
                      <a:pt x="1687744" y="946724"/>
                    </a:moveTo>
                    <a:lnTo>
                      <a:pt x="1687744" y="945320"/>
                    </a:lnTo>
                    <a:lnTo>
                      <a:pt x="1687973" y="945320"/>
                    </a:lnTo>
                    <a:lnTo>
                      <a:pt x="1687973" y="946724"/>
                    </a:lnTo>
                  </a:path>
                  <a:path w="2195829" h="946785">
                    <a:moveTo>
                      <a:pt x="1689573" y="946724"/>
                    </a:moveTo>
                    <a:lnTo>
                      <a:pt x="1689573" y="945320"/>
                    </a:lnTo>
                    <a:lnTo>
                      <a:pt x="1689802" y="945320"/>
                    </a:lnTo>
                    <a:lnTo>
                      <a:pt x="1689802" y="946724"/>
                    </a:lnTo>
                  </a:path>
                  <a:path w="2195829" h="946785">
                    <a:moveTo>
                      <a:pt x="1690488" y="946724"/>
                    </a:moveTo>
                    <a:lnTo>
                      <a:pt x="1690488" y="908188"/>
                    </a:lnTo>
                    <a:lnTo>
                      <a:pt x="1690716" y="908188"/>
                    </a:lnTo>
                    <a:lnTo>
                      <a:pt x="1690716" y="946724"/>
                    </a:lnTo>
                  </a:path>
                  <a:path w="2195829" h="946785">
                    <a:moveTo>
                      <a:pt x="1691415" y="946724"/>
                    </a:moveTo>
                    <a:lnTo>
                      <a:pt x="1691415" y="945320"/>
                    </a:lnTo>
                    <a:lnTo>
                      <a:pt x="1691631" y="945320"/>
                    </a:lnTo>
                    <a:lnTo>
                      <a:pt x="1691631" y="908188"/>
                    </a:lnTo>
                    <a:lnTo>
                      <a:pt x="1691872" y="908188"/>
                    </a:lnTo>
                    <a:lnTo>
                      <a:pt x="1691872" y="946724"/>
                    </a:lnTo>
                  </a:path>
                  <a:path w="2195829" h="946785">
                    <a:moveTo>
                      <a:pt x="1692329" y="946724"/>
                    </a:moveTo>
                    <a:lnTo>
                      <a:pt x="1692329" y="908188"/>
                    </a:lnTo>
                    <a:lnTo>
                      <a:pt x="1692545" y="908188"/>
                    </a:lnTo>
                    <a:lnTo>
                      <a:pt x="1692545" y="945320"/>
                    </a:lnTo>
                    <a:lnTo>
                      <a:pt x="1692786" y="945320"/>
                    </a:lnTo>
                    <a:lnTo>
                      <a:pt x="1692786" y="946724"/>
                    </a:lnTo>
                  </a:path>
                  <a:path w="2195829" h="946785">
                    <a:moveTo>
                      <a:pt x="1693701" y="946724"/>
                    </a:moveTo>
                    <a:lnTo>
                      <a:pt x="1693701" y="945320"/>
                    </a:lnTo>
                    <a:lnTo>
                      <a:pt x="1693929" y="945320"/>
                    </a:lnTo>
                    <a:lnTo>
                      <a:pt x="1693929" y="946724"/>
                    </a:lnTo>
                  </a:path>
                  <a:path w="2195829" h="946785">
                    <a:moveTo>
                      <a:pt x="1694615" y="946724"/>
                    </a:moveTo>
                    <a:lnTo>
                      <a:pt x="1694615" y="945320"/>
                    </a:lnTo>
                    <a:lnTo>
                      <a:pt x="1694844" y="945320"/>
                    </a:lnTo>
                    <a:lnTo>
                      <a:pt x="1694844" y="946724"/>
                    </a:lnTo>
                  </a:path>
                  <a:path w="2195829" h="946785">
                    <a:moveTo>
                      <a:pt x="1696444" y="946724"/>
                    </a:moveTo>
                    <a:lnTo>
                      <a:pt x="1696444" y="908188"/>
                    </a:lnTo>
                    <a:lnTo>
                      <a:pt x="1696901" y="908188"/>
                    </a:lnTo>
                    <a:lnTo>
                      <a:pt x="1696901" y="945320"/>
                    </a:lnTo>
                    <a:lnTo>
                      <a:pt x="1697130" y="945320"/>
                    </a:lnTo>
                    <a:lnTo>
                      <a:pt x="1697130" y="946724"/>
                    </a:lnTo>
                  </a:path>
                  <a:path w="2195829" h="946785">
                    <a:moveTo>
                      <a:pt x="1697371" y="946724"/>
                    </a:moveTo>
                    <a:lnTo>
                      <a:pt x="1697371" y="852194"/>
                    </a:lnTo>
                    <a:lnTo>
                      <a:pt x="1697587" y="852194"/>
                    </a:lnTo>
                    <a:lnTo>
                      <a:pt x="1697587" y="946724"/>
                    </a:lnTo>
                  </a:path>
                  <a:path w="2195829" h="946785">
                    <a:moveTo>
                      <a:pt x="1698044" y="946724"/>
                    </a:moveTo>
                    <a:lnTo>
                      <a:pt x="1698044" y="945320"/>
                    </a:lnTo>
                    <a:lnTo>
                      <a:pt x="1698273" y="945320"/>
                    </a:lnTo>
                    <a:lnTo>
                      <a:pt x="1698273" y="946724"/>
                    </a:lnTo>
                  </a:path>
                  <a:path w="2195829" h="946785">
                    <a:moveTo>
                      <a:pt x="1699428" y="946724"/>
                    </a:moveTo>
                    <a:lnTo>
                      <a:pt x="1699428" y="945320"/>
                    </a:lnTo>
                    <a:lnTo>
                      <a:pt x="1699657" y="945320"/>
                    </a:lnTo>
                    <a:lnTo>
                      <a:pt x="1699657" y="946724"/>
                    </a:lnTo>
                  </a:path>
                  <a:path w="2195829" h="946785">
                    <a:moveTo>
                      <a:pt x="1699886" y="946724"/>
                    </a:moveTo>
                    <a:lnTo>
                      <a:pt x="1699886" y="945320"/>
                    </a:lnTo>
                    <a:lnTo>
                      <a:pt x="1700114" y="945320"/>
                    </a:lnTo>
                    <a:lnTo>
                      <a:pt x="1700114" y="946724"/>
                    </a:lnTo>
                  </a:path>
                  <a:path w="2195829" h="946785">
                    <a:moveTo>
                      <a:pt x="1701257" y="946724"/>
                    </a:moveTo>
                    <a:lnTo>
                      <a:pt x="1701257" y="945320"/>
                    </a:lnTo>
                    <a:lnTo>
                      <a:pt x="1701486" y="945320"/>
                    </a:lnTo>
                    <a:lnTo>
                      <a:pt x="1701486" y="946724"/>
                    </a:lnTo>
                  </a:path>
                  <a:path w="2195829" h="946785">
                    <a:moveTo>
                      <a:pt x="1701714" y="946724"/>
                    </a:moveTo>
                    <a:lnTo>
                      <a:pt x="1701714" y="945320"/>
                    </a:lnTo>
                    <a:lnTo>
                      <a:pt x="1701943" y="945320"/>
                    </a:lnTo>
                    <a:lnTo>
                      <a:pt x="1701943" y="946724"/>
                    </a:lnTo>
                  </a:path>
                  <a:path w="2195829" h="946785">
                    <a:moveTo>
                      <a:pt x="1702629" y="946724"/>
                    </a:moveTo>
                    <a:lnTo>
                      <a:pt x="1702629" y="877846"/>
                    </a:lnTo>
                    <a:lnTo>
                      <a:pt x="1702857" y="877846"/>
                    </a:lnTo>
                    <a:lnTo>
                      <a:pt x="1702857" y="946724"/>
                    </a:lnTo>
                  </a:path>
                  <a:path w="2195829" h="946785">
                    <a:moveTo>
                      <a:pt x="1703086" y="946724"/>
                    </a:moveTo>
                    <a:lnTo>
                      <a:pt x="1703086" y="908188"/>
                    </a:lnTo>
                    <a:lnTo>
                      <a:pt x="1703315" y="908188"/>
                    </a:lnTo>
                    <a:lnTo>
                      <a:pt x="1703315" y="945320"/>
                    </a:lnTo>
                    <a:lnTo>
                      <a:pt x="1703543" y="945320"/>
                    </a:lnTo>
                    <a:lnTo>
                      <a:pt x="1703543" y="946724"/>
                    </a:lnTo>
                  </a:path>
                  <a:path w="2195829" h="946785">
                    <a:moveTo>
                      <a:pt x="1704458" y="946724"/>
                    </a:moveTo>
                    <a:lnTo>
                      <a:pt x="1704458" y="829979"/>
                    </a:lnTo>
                    <a:lnTo>
                      <a:pt x="1704686" y="829979"/>
                    </a:lnTo>
                    <a:lnTo>
                      <a:pt x="1704686" y="946724"/>
                    </a:lnTo>
                  </a:path>
                  <a:path w="2195829" h="946785">
                    <a:moveTo>
                      <a:pt x="1704915" y="946724"/>
                    </a:moveTo>
                    <a:lnTo>
                      <a:pt x="1704915" y="945320"/>
                    </a:lnTo>
                    <a:lnTo>
                      <a:pt x="1705143" y="945320"/>
                    </a:lnTo>
                    <a:lnTo>
                      <a:pt x="1705143" y="946724"/>
                    </a:lnTo>
                  </a:path>
                  <a:path w="2195829" h="946785">
                    <a:moveTo>
                      <a:pt x="1706058" y="946724"/>
                    </a:moveTo>
                    <a:lnTo>
                      <a:pt x="1706058" y="908188"/>
                    </a:lnTo>
                    <a:lnTo>
                      <a:pt x="1706299" y="908188"/>
                    </a:lnTo>
                    <a:lnTo>
                      <a:pt x="1706299" y="945320"/>
                    </a:lnTo>
                    <a:lnTo>
                      <a:pt x="1706756" y="945320"/>
                    </a:lnTo>
                    <a:lnTo>
                      <a:pt x="1706756" y="908188"/>
                    </a:lnTo>
                    <a:lnTo>
                      <a:pt x="1706972" y="908188"/>
                    </a:lnTo>
                    <a:lnTo>
                      <a:pt x="1706972" y="946724"/>
                    </a:lnTo>
                  </a:path>
                  <a:path w="2195829" h="946785">
                    <a:moveTo>
                      <a:pt x="1707658" y="946724"/>
                    </a:moveTo>
                    <a:lnTo>
                      <a:pt x="1707658" y="945320"/>
                    </a:lnTo>
                    <a:lnTo>
                      <a:pt x="1707899" y="945320"/>
                    </a:lnTo>
                    <a:lnTo>
                      <a:pt x="1707899" y="946724"/>
                    </a:lnTo>
                  </a:path>
                  <a:path w="2195829" h="946785">
                    <a:moveTo>
                      <a:pt x="1708128" y="946724"/>
                    </a:moveTo>
                    <a:lnTo>
                      <a:pt x="1708128" y="908188"/>
                    </a:lnTo>
                    <a:lnTo>
                      <a:pt x="1708357" y="908188"/>
                    </a:lnTo>
                    <a:lnTo>
                      <a:pt x="1708357" y="946724"/>
                    </a:lnTo>
                  </a:path>
                  <a:path w="2195829" h="946785">
                    <a:moveTo>
                      <a:pt x="1708585" y="946724"/>
                    </a:moveTo>
                    <a:lnTo>
                      <a:pt x="1708585" y="945320"/>
                    </a:lnTo>
                    <a:lnTo>
                      <a:pt x="1708814" y="945320"/>
                    </a:lnTo>
                    <a:lnTo>
                      <a:pt x="1708814" y="946724"/>
                    </a:lnTo>
                  </a:path>
                  <a:path w="2195829" h="946785">
                    <a:moveTo>
                      <a:pt x="1709042" y="946724"/>
                    </a:moveTo>
                    <a:lnTo>
                      <a:pt x="1709042" y="877846"/>
                    </a:lnTo>
                    <a:lnTo>
                      <a:pt x="1709271" y="877846"/>
                    </a:lnTo>
                    <a:lnTo>
                      <a:pt x="1709271" y="946724"/>
                    </a:lnTo>
                  </a:path>
                  <a:path w="2195829" h="946785">
                    <a:moveTo>
                      <a:pt x="1709957" y="946724"/>
                    </a:moveTo>
                    <a:lnTo>
                      <a:pt x="1709957" y="945320"/>
                    </a:lnTo>
                    <a:lnTo>
                      <a:pt x="1710185" y="945320"/>
                    </a:lnTo>
                    <a:lnTo>
                      <a:pt x="1710185" y="946724"/>
                    </a:lnTo>
                  </a:path>
                  <a:path w="2195829" h="946785">
                    <a:moveTo>
                      <a:pt x="1710414" y="946724"/>
                    </a:moveTo>
                    <a:lnTo>
                      <a:pt x="1710414" y="945320"/>
                    </a:lnTo>
                    <a:lnTo>
                      <a:pt x="1710643" y="945320"/>
                    </a:lnTo>
                    <a:lnTo>
                      <a:pt x="1710643" y="946724"/>
                    </a:lnTo>
                  </a:path>
                  <a:path w="2195829" h="946785">
                    <a:moveTo>
                      <a:pt x="1711328" y="946724"/>
                    </a:moveTo>
                    <a:lnTo>
                      <a:pt x="1711328" y="945320"/>
                    </a:lnTo>
                    <a:lnTo>
                      <a:pt x="1711557" y="945320"/>
                    </a:lnTo>
                    <a:lnTo>
                      <a:pt x="1711557" y="946724"/>
                    </a:lnTo>
                  </a:path>
                  <a:path w="2195829" h="946785">
                    <a:moveTo>
                      <a:pt x="1712243" y="946724"/>
                    </a:moveTo>
                    <a:lnTo>
                      <a:pt x="1712243" y="945320"/>
                    </a:lnTo>
                    <a:lnTo>
                      <a:pt x="1712471" y="945320"/>
                    </a:lnTo>
                    <a:lnTo>
                      <a:pt x="1712471" y="908188"/>
                    </a:lnTo>
                    <a:lnTo>
                      <a:pt x="1713157" y="908188"/>
                    </a:lnTo>
                    <a:lnTo>
                      <a:pt x="1713157" y="946724"/>
                    </a:lnTo>
                  </a:path>
                  <a:path w="2195829" h="946785">
                    <a:moveTo>
                      <a:pt x="1713614" y="946724"/>
                    </a:moveTo>
                    <a:lnTo>
                      <a:pt x="1713614" y="877846"/>
                    </a:lnTo>
                    <a:lnTo>
                      <a:pt x="1713856" y="877846"/>
                    </a:lnTo>
                    <a:lnTo>
                      <a:pt x="1713856" y="946724"/>
                    </a:lnTo>
                  </a:path>
                  <a:path w="2195829" h="946785">
                    <a:moveTo>
                      <a:pt x="1714770" y="946724"/>
                    </a:moveTo>
                    <a:lnTo>
                      <a:pt x="1714770" y="908188"/>
                    </a:lnTo>
                    <a:lnTo>
                      <a:pt x="1714986" y="908188"/>
                    </a:lnTo>
                    <a:lnTo>
                      <a:pt x="1714986" y="946724"/>
                    </a:lnTo>
                  </a:path>
                  <a:path w="2195829" h="946785">
                    <a:moveTo>
                      <a:pt x="1716599" y="946724"/>
                    </a:moveTo>
                    <a:lnTo>
                      <a:pt x="1716599" y="945320"/>
                    </a:lnTo>
                    <a:lnTo>
                      <a:pt x="1716827" y="945320"/>
                    </a:lnTo>
                    <a:lnTo>
                      <a:pt x="1716827" y="908188"/>
                    </a:lnTo>
                    <a:lnTo>
                      <a:pt x="1717056" y="908188"/>
                    </a:lnTo>
                    <a:lnTo>
                      <a:pt x="1717056" y="946724"/>
                    </a:lnTo>
                  </a:path>
                  <a:path w="2195829" h="946785">
                    <a:moveTo>
                      <a:pt x="1718428" y="946724"/>
                    </a:moveTo>
                    <a:lnTo>
                      <a:pt x="1718428" y="945320"/>
                    </a:lnTo>
                    <a:lnTo>
                      <a:pt x="1718656" y="945320"/>
                    </a:lnTo>
                    <a:lnTo>
                      <a:pt x="1718656" y="946724"/>
                    </a:lnTo>
                  </a:path>
                  <a:path w="2195829" h="946785">
                    <a:moveTo>
                      <a:pt x="1719113" y="946724"/>
                    </a:moveTo>
                    <a:lnTo>
                      <a:pt x="1719113" y="945320"/>
                    </a:lnTo>
                    <a:lnTo>
                      <a:pt x="1719342" y="945320"/>
                    </a:lnTo>
                    <a:lnTo>
                      <a:pt x="1719342" y="946724"/>
                    </a:lnTo>
                  </a:path>
                  <a:path w="2195829" h="946785">
                    <a:moveTo>
                      <a:pt x="1720726" y="946724"/>
                    </a:moveTo>
                    <a:lnTo>
                      <a:pt x="1720726" y="945320"/>
                    </a:lnTo>
                    <a:lnTo>
                      <a:pt x="1720942" y="945320"/>
                    </a:lnTo>
                    <a:lnTo>
                      <a:pt x="1720942" y="946724"/>
                    </a:lnTo>
                  </a:path>
                  <a:path w="2195829" h="946785">
                    <a:moveTo>
                      <a:pt x="1722327" y="946724"/>
                    </a:moveTo>
                    <a:lnTo>
                      <a:pt x="1722327" y="945320"/>
                    </a:lnTo>
                    <a:lnTo>
                      <a:pt x="1722555" y="945320"/>
                    </a:lnTo>
                    <a:lnTo>
                      <a:pt x="1722555" y="946724"/>
                    </a:lnTo>
                  </a:path>
                  <a:path w="2195829" h="946785">
                    <a:moveTo>
                      <a:pt x="1723927" y="946724"/>
                    </a:moveTo>
                    <a:lnTo>
                      <a:pt x="1723927" y="908188"/>
                    </a:lnTo>
                    <a:lnTo>
                      <a:pt x="1724155" y="908188"/>
                    </a:lnTo>
                    <a:lnTo>
                      <a:pt x="1724155" y="946724"/>
                    </a:lnTo>
                  </a:path>
                  <a:path w="2195829" h="946785">
                    <a:moveTo>
                      <a:pt x="1724384" y="946724"/>
                    </a:moveTo>
                    <a:lnTo>
                      <a:pt x="1724384" y="908188"/>
                    </a:lnTo>
                    <a:lnTo>
                      <a:pt x="1724613" y="908188"/>
                    </a:lnTo>
                    <a:lnTo>
                      <a:pt x="1724613" y="946724"/>
                    </a:lnTo>
                  </a:path>
                  <a:path w="2195829" h="946785">
                    <a:moveTo>
                      <a:pt x="1724841" y="946724"/>
                    </a:moveTo>
                    <a:lnTo>
                      <a:pt x="1724841" y="945320"/>
                    </a:lnTo>
                    <a:lnTo>
                      <a:pt x="1725070" y="945320"/>
                    </a:lnTo>
                    <a:lnTo>
                      <a:pt x="1725070" y="946724"/>
                    </a:lnTo>
                  </a:path>
                  <a:path w="2195829" h="946785">
                    <a:moveTo>
                      <a:pt x="1725527" y="946724"/>
                    </a:moveTo>
                    <a:lnTo>
                      <a:pt x="1725527" y="877846"/>
                    </a:lnTo>
                    <a:lnTo>
                      <a:pt x="1725756" y="877846"/>
                    </a:lnTo>
                    <a:lnTo>
                      <a:pt x="1725756" y="946724"/>
                    </a:lnTo>
                  </a:path>
                  <a:path w="2195829" h="946785">
                    <a:moveTo>
                      <a:pt x="1727826" y="946724"/>
                    </a:moveTo>
                    <a:lnTo>
                      <a:pt x="1727826" y="945320"/>
                    </a:lnTo>
                    <a:lnTo>
                      <a:pt x="1728042" y="945320"/>
                    </a:lnTo>
                    <a:lnTo>
                      <a:pt x="1728042" y="810378"/>
                    </a:lnTo>
                    <a:lnTo>
                      <a:pt x="1728270" y="810378"/>
                    </a:lnTo>
                    <a:lnTo>
                      <a:pt x="1728270" y="945320"/>
                    </a:lnTo>
                    <a:lnTo>
                      <a:pt x="1728499" y="945320"/>
                    </a:lnTo>
                    <a:lnTo>
                      <a:pt x="1728499" y="946724"/>
                    </a:lnTo>
                  </a:path>
                  <a:path w="2195829" h="946785">
                    <a:moveTo>
                      <a:pt x="1728727" y="946724"/>
                    </a:moveTo>
                    <a:lnTo>
                      <a:pt x="1728727" y="877846"/>
                    </a:lnTo>
                    <a:lnTo>
                      <a:pt x="1728956" y="877846"/>
                    </a:lnTo>
                    <a:lnTo>
                      <a:pt x="1728956" y="946724"/>
                    </a:lnTo>
                  </a:path>
                  <a:path w="2195829" h="946785">
                    <a:moveTo>
                      <a:pt x="1729197" y="946724"/>
                    </a:moveTo>
                    <a:lnTo>
                      <a:pt x="1729197" y="945320"/>
                    </a:lnTo>
                    <a:lnTo>
                      <a:pt x="1729654" y="945320"/>
                    </a:lnTo>
                    <a:lnTo>
                      <a:pt x="1729654" y="946724"/>
                    </a:lnTo>
                  </a:path>
                  <a:path w="2195829" h="946785">
                    <a:moveTo>
                      <a:pt x="1729883" y="946724"/>
                    </a:moveTo>
                    <a:lnTo>
                      <a:pt x="1729883" y="945320"/>
                    </a:lnTo>
                    <a:lnTo>
                      <a:pt x="1730112" y="945320"/>
                    </a:lnTo>
                    <a:lnTo>
                      <a:pt x="1730112" y="946724"/>
                    </a:lnTo>
                  </a:path>
                  <a:path w="2195829" h="946785">
                    <a:moveTo>
                      <a:pt x="1730340" y="946724"/>
                    </a:moveTo>
                    <a:lnTo>
                      <a:pt x="1730340" y="908188"/>
                    </a:lnTo>
                    <a:lnTo>
                      <a:pt x="1730569" y="908188"/>
                    </a:lnTo>
                    <a:lnTo>
                      <a:pt x="1730569" y="945320"/>
                    </a:lnTo>
                    <a:lnTo>
                      <a:pt x="1731026" y="945320"/>
                    </a:lnTo>
                    <a:lnTo>
                      <a:pt x="1731026" y="946724"/>
                    </a:lnTo>
                  </a:path>
                  <a:path w="2195829" h="946785">
                    <a:moveTo>
                      <a:pt x="1731483" y="946724"/>
                    </a:moveTo>
                    <a:lnTo>
                      <a:pt x="1731483" y="945320"/>
                    </a:lnTo>
                    <a:lnTo>
                      <a:pt x="1731712" y="945320"/>
                    </a:lnTo>
                    <a:lnTo>
                      <a:pt x="1731712" y="946724"/>
                    </a:lnTo>
                  </a:path>
                  <a:path w="2195829" h="946785">
                    <a:moveTo>
                      <a:pt x="1732169" y="946724"/>
                    </a:moveTo>
                    <a:lnTo>
                      <a:pt x="1732169" y="908188"/>
                    </a:lnTo>
                    <a:lnTo>
                      <a:pt x="1732398" y="908188"/>
                    </a:lnTo>
                    <a:lnTo>
                      <a:pt x="1732398" y="946724"/>
                    </a:lnTo>
                  </a:path>
                  <a:path w="2195829" h="946785">
                    <a:moveTo>
                      <a:pt x="1732626" y="946724"/>
                    </a:moveTo>
                    <a:lnTo>
                      <a:pt x="1732626" y="908188"/>
                    </a:lnTo>
                    <a:lnTo>
                      <a:pt x="1732855" y="908188"/>
                    </a:lnTo>
                    <a:lnTo>
                      <a:pt x="1732855" y="946724"/>
                    </a:lnTo>
                  </a:path>
                  <a:path w="2195829" h="946785">
                    <a:moveTo>
                      <a:pt x="1733083" y="946724"/>
                    </a:moveTo>
                    <a:lnTo>
                      <a:pt x="1733083" y="877846"/>
                    </a:lnTo>
                    <a:lnTo>
                      <a:pt x="1733312" y="877846"/>
                    </a:lnTo>
                    <a:lnTo>
                      <a:pt x="1733312" y="908188"/>
                    </a:lnTo>
                    <a:lnTo>
                      <a:pt x="1733541" y="908188"/>
                    </a:lnTo>
                    <a:lnTo>
                      <a:pt x="1733541" y="946724"/>
                    </a:lnTo>
                  </a:path>
                  <a:path w="2195829" h="946785">
                    <a:moveTo>
                      <a:pt x="1733998" y="946724"/>
                    </a:moveTo>
                    <a:lnTo>
                      <a:pt x="1733998" y="877846"/>
                    </a:lnTo>
                    <a:lnTo>
                      <a:pt x="1734226" y="877846"/>
                    </a:lnTo>
                    <a:lnTo>
                      <a:pt x="1734226" y="852194"/>
                    </a:lnTo>
                    <a:lnTo>
                      <a:pt x="1734455" y="852194"/>
                    </a:lnTo>
                    <a:lnTo>
                      <a:pt x="1734455" y="946724"/>
                    </a:lnTo>
                  </a:path>
                  <a:path w="2195829" h="946785">
                    <a:moveTo>
                      <a:pt x="1734912" y="946724"/>
                    </a:moveTo>
                    <a:lnTo>
                      <a:pt x="1734912" y="945320"/>
                    </a:lnTo>
                    <a:lnTo>
                      <a:pt x="1735154" y="945320"/>
                    </a:lnTo>
                    <a:lnTo>
                      <a:pt x="1735154" y="908188"/>
                    </a:lnTo>
                    <a:lnTo>
                      <a:pt x="1735382" y="908188"/>
                    </a:lnTo>
                    <a:lnTo>
                      <a:pt x="1735382" y="946724"/>
                    </a:lnTo>
                  </a:path>
                  <a:path w="2195829" h="946785">
                    <a:moveTo>
                      <a:pt x="1735598" y="946724"/>
                    </a:moveTo>
                    <a:lnTo>
                      <a:pt x="1735598" y="945320"/>
                    </a:lnTo>
                    <a:lnTo>
                      <a:pt x="1735839" y="945320"/>
                    </a:lnTo>
                    <a:lnTo>
                      <a:pt x="1735839" y="946724"/>
                    </a:lnTo>
                  </a:path>
                  <a:path w="2195829" h="946785">
                    <a:moveTo>
                      <a:pt x="1736297" y="946724"/>
                    </a:moveTo>
                    <a:lnTo>
                      <a:pt x="1736297" y="877846"/>
                    </a:lnTo>
                    <a:lnTo>
                      <a:pt x="1736512" y="877846"/>
                    </a:lnTo>
                    <a:lnTo>
                      <a:pt x="1736512" y="946724"/>
                    </a:lnTo>
                  </a:path>
                  <a:path w="2195829" h="946785">
                    <a:moveTo>
                      <a:pt x="1736754" y="946724"/>
                    </a:moveTo>
                    <a:lnTo>
                      <a:pt x="1736754" y="810378"/>
                    </a:lnTo>
                    <a:lnTo>
                      <a:pt x="1736982" y="810378"/>
                    </a:lnTo>
                    <a:lnTo>
                      <a:pt x="1736982" y="945320"/>
                    </a:lnTo>
                    <a:lnTo>
                      <a:pt x="1737211" y="945320"/>
                    </a:lnTo>
                    <a:lnTo>
                      <a:pt x="1737211" y="908188"/>
                    </a:lnTo>
                    <a:lnTo>
                      <a:pt x="1737440" y="908188"/>
                    </a:lnTo>
                    <a:lnTo>
                      <a:pt x="1737440" y="946724"/>
                    </a:lnTo>
                  </a:path>
                  <a:path w="2195829" h="946785">
                    <a:moveTo>
                      <a:pt x="1738811" y="946724"/>
                    </a:moveTo>
                    <a:lnTo>
                      <a:pt x="1738811" y="877846"/>
                    </a:lnTo>
                    <a:lnTo>
                      <a:pt x="1739040" y="877846"/>
                    </a:lnTo>
                    <a:lnTo>
                      <a:pt x="1739040" y="946724"/>
                    </a:lnTo>
                  </a:path>
                  <a:path w="2195829" h="946785">
                    <a:moveTo>
                      <a:pt x="1739268" y="946724"/>
                    </a:moveTo>
                    <a:lnTo>
                      <a:pt x="1739268" y="877846"/>
                    </a:lnTo>
                    <a:lnTo>
                      <a:pt x="1739497" y="877846"/>
                    </a:lnTo>
                    <a:lnTo>
                      <a:pt x="1739497" y="946724"/>
                    </a:lnTo>
                  </a:path>
                  <a:path w="2195829" h="946785">
                    <a:moveTo>
                      <a:pt x="1739954" y="946724"/>
                    </a:moveTo>
                    <a:lnTo>
                      <a:pt x="1739954" y="908188"/>
                    </a:lnTo>
                    <a:lnTo>
                      <a:pt x="1740183" y="908188"/>
                    </a:lnTo>
                    <a:lnTo>
                      <a:pt x="1740183" y="852194"/>
                    </a:lnTo>
                    <a:lnTo>
                      <a:pt x="1740411" y="852194"/>
                    </a:lnTo>
                    <a:lnTo>
                      <a:pt x="1740411" y="945320"/>
                    </a:lnTo>
                    <a:lnTo>
                      <a:pt x="1740640" y="945320"/>
                    </a:lnTo>
                    <a:lnTo>
                      <a:pt x="1740640" y="946724"/>
                    </a:lnTo>
                  </a:path>
                  <a:path w="2195829" h="946785">
                    <a:moveTo>
                      <a:pt x="1740869" y="946724"/>
                    </a:moveTo>
                    <a:lnTo>
                      <a:pt x="1740869" y="945320"/>
                    </a:lnTo>
                    <a:lnTo>
                      <a:pt x="1741338" y="945320"/>
                    </a:lnTo>
                    <a:lnTo>
                      <a:pt x="1741338" y="946724"/>
                    </a:lnTo>
                  </a:path>
                  <a:path w="2195829" h="946785">
                    <a:moveTo>
                      <a:pt x="1743624" y="946724"/>
                    </a:moveTo>
                    <a:lnTo>
                      <a:pt x="1743624" y="945320"/>
                    </a:lnTo>
                    <a:lnTo>
                      <a:pt x="1743853" y="945320"/>
                    </a:lnTo>
                    <a:lnTo>
                      <a:pt x="1743853" y="946724"/>
                    </a:lnTo>
                  </a:path>
                  <a:path w="2195829" h="946785">
                    <a:moveTo>
                      <a:pt x="1744539" y="946724"/>
                    </a:moveTo>
                    <a:lnTo>
                      <a:pt x="1744539" y="908188"/>
                    </a:lnTo>
                    <a:lnTo>
                      <a:pt x="1744767" y="908188"/>
                    </a:lnTo>
                    <a:lnTo>
                      <a:pt x="1744767" y="946724"/>
                    </a:lnTo>
                  </a:path>
                  <a:path w="2195829" h="946785">
                    <a:moveTo>
                      <a:pt x="1745682" y="946724"/>
                    </a:moveTo>
                    <a:lnTo>
                      <a:pt x="1745682" y="945320"/>
                    </a:lnTo>
                    <a:lnTo>
                      <a:pt x="1745910" y="945320"/>
                    </a:lnTo>
                    <a:lnTo>
                      <a:pt x="1745910" y="946724"/>
                    </a:lnTo>
                  </a:path>
                  <a:path w="2195829" h="946785">
                    <a:moveTo>
                      <a:pt x="1746139" y="946724"/>
                    </a:moveTo>
                    <a:lnTo>
                      <a:pt x="1746139" y="945320"/>
                    </a:lnTo>
                    <a:lnTo>
                      <a:pt x="1746596" y="945320"/>
                    </a:lnTo>
                    <a:lnTo>
                      <a:pt x="1746596" y="946724"/>
                    </a:lnTo>
                  </a:path>
                  <a:path w="2195829" h="946785">
                    <a:moveTo>
                      <a:pt x="1747053" y="946724"/>
                    </a:moveTo>
                    <a:lnTo>
                      <a:pt x="1747053" y="908188"/>
                    </a:lnTo>
                    <a:lnTo>
                      <a:pt x="1747282" y="908188"/>
                    </a:lnTo>
                    <a:lnTo>
                      <a:pt x="1747282" y="945320"/>
                    </a:lnTo>
                    <a:lnTo>
                      <a:pt x="1747739" y="945320"/>
                    </a:lnTo>
                    <a:lnTo>
                      <a:pt x="1747739" y="946724"/>
                    </a:lnTo>
                  </a:path>
                  <a:path w="2195829" h="946785">
                    <a:moveTo>
                      <a:pt x="1750267" y="946724"/>
                    </a:moveTo>
                    <a:lnTo>
                      <a:pt x="1750267" y="877846"/>
                    </a:lnTo>
                    <a:lnTo>
                      <a:pt x="1750482" y="877846"/>
                    </a:lnTo>
                    <a:lnTo>
                      <a:pt x="1750482" y="945320"/>
                    </a:lnTo>
                    <a:lnTo>
                      <a:pt x="1750724" y="945320"/>
                    </a:lnTo>
                    <a:lnTo>
                      <a:pt x="1750724" y="946724"/>
                    </a:lnTo>
                  </a:path>
                  <a:path w="2195829" h="946785">
                    <a:moveTo>
                      <a:pt x="1753238" y="946724"/>
                    </a:moveTo>
                    <a:lnTo>
                      <a:pt x="1753238" y="908188"/>
                    </a:lnTo>
                    <a:lnTo>
                      <a:pt x="1753467" y="908188"/>
                    </a:lnTo>
                    <a:lnTo>
                      <a:pt x="1753467" y="946724"/>
                    </a:lnTo>
                  </a:path>
                  <a:path w="2195829" h="946785">
                    <a:moveTo>
                      <a:pt x="1753924" y="946724"/>
                    </a:moveTo>
                    <a:lnTo>
                      <a:pt x="1753924" y="877846"/>
                    </a:lnTo>
                    <a:lnTo>
                      <a:pt x="1754153" y="877846"/>
                    </a:lnTo>
                    <a:lnTo>
                      <a:pt x="1754153" y="946724"/>
                    </a:lnTo>
                  </a:path>
                  <a:path w="2195829" h="946785">
                    <a:moveTo>
                      <a:pt x="1754381" y="946724"/>
                    </a:moveTo>
                    <a:lnTo>
                      <a:pt x="1754381" y="945320"/>
                    </a:lnTo>
                    <a:lnTo>
                      <a:pt x="1754610" y="945320"/>
                    </a:lnTo>
                    <a:lnTo>
                      <a:pt x="1754610" y="946724"/>
                    </a:lnTo>
                  </a:path>
                  <a:path w="2195829" h="946785">
                    <a:moveTo>
                      <a:pt x="1756667" y="946724"/>
                    </a:moveTo>
                    <a:lnTo>
                      <a:pt x="1756667" y="852194"/>
                    </a:lnTo>
                    <a:lnTo>
                      <a:pt x="1756896" y="852194"/>
                    </a:lnTo>
                    <a:lnTo>
                      <a:pt x="1756896" y="945320"/>
                    </a:lnTo>
                    <a:lnTo>
                      <a:pt x="1757125" y="945320"/>
                    </a:lnTo>
                    <a:lnTo>
                      <a:pt x="1757125" y="946724"/>
                    </a:lnTo>
                  </a:path>
                  <a:path w="2195829" h="946785">
                    <a:moveTo>
                      <a:pt x="1758966" y="946724"/>
                    </a:moveTo>
                    <a:lnTo>
                      <a:pt x="1758966" y="908188"/>
                    </a:lnTo>
                    <a:lnTo>
                      <a:pt x="1759195" y="908188"/>
                    </a:lnTo>
                    <a:lnTo>
                      <a:pt x="1759195" y="810378"/>
                    </a:lnTo>
                    <a:lnTo>
                      <a:pt x="1759411" y="810378"/>
                    </a:lnTo>
                    <a:lnTo>
                      <a:pt x="1759411" y="946724"/>
                    </a:lnTo>
                  </a:path>
                  <a:path w="2195829" h="946785">
                    <a:moveTo>
                      <a:pt x="1759880" y="946724"/>
                    </a:moveTo>
                    <a:lnTo>
                      <a:pt x="1759880" y="852194"/>
                    </a:lnTo>
                    <a:lnTo>
                      <a:pt x="1760109" y="852194"/>
                    </a:lnTo>
                    <a:lnTo>
                      <a:pt x="1760109" y="946724"/>
                    </a:lnTo>
                  </a:path>
                  <a:path w="2195829" h="946785">
                    <a:moveTo>
                      <a:pt x="1760338" y="946724"/>
                    </a:moveTo>
                    <a:lnTo>
                      <a:pt x="1760338" y="908188"/>
                    </a:lnTo>
                    <a:lnTo>
                      <a:pt x="1760566" y="908188"/>
                    </a:lnTo>
                    <a:lnTo>
                      <a:pt x="1760566" y="946724"/>
                    </a:lnTo>
                  </a:path>
                  <a:path w="2195829" h="946785">
                    <a:moveTo>
                      <a:pt x="1761252" y="946724"/>
                    </a:moveTo>
                    <a:lnTo>
                      <a:pt x="1761252" y="908188"/>
                    </a:lnTo>
                    <a:lnTo>
                      <a:pt x="1761481" y="908188"/>
                    </a:lnTo>
                    <a:lnTo>
                      <a:pt x="1761481" y="945320"/>
                    </a:lnTo>
                    <a:lnTo>
                      <a:pt x="1761709" y="945320"/>
                    </a:lnTo>
                    <a:lnTo>
                      <a:pt x="1761709" y="877846"/>
                    </a:lnTo>
                    <a:lnTo>
                      <a:pt x="1761938" y="877846"/>
                    </a:lnTo>
                    <a:lnTo>
                      <a:pt x="1761938" y="908188"/>
                    </a:lnTo>
                    <a:lnTo>
                      <a:pt x="1762395" y="908188"/>
                    </a:lnTo>
                    <a:lnTo>
                      <a:pt x="1762395" y="852194"/>
                    </a:lnTo>
                    <a:lnTo>
                      <a:pt x="1762624" y="852194"/>
                    </a:lnTo>
                    <a:lnTo>
                      <a:pt x="1762624" y="946724"/>
                    </a:lnTo>
                  </a:path>
                  <a:path w="2195829" h="946785">
                    <a:moveTo>
                      <a:pt x="1762852" y="946724"/>
                    </a:moveTo>
                    <a:lnTo>
                      <a:pt x="1762852" y="829979"/>
                    </a:lnTo>
                    <a:lnTo>
                      <a:pt x="1763309" y="829979"/>
                    </a:lnTo>
                    <a:lnTo>
                      <a:pt x="1763309" y="945320"/>
                    </a:lnTo>
                    <a:lnTo>
                      <a:pt x="1763538" y="945320"/>
                    </a:lnTo>
                    <a:lnTo>
                      <a:pt x="1763538" y="776991"/>
                    </a:lnTo>
                    <a:lnTo>
                      <a:pt x="1763767" y="776991"/>
                    </a:lnTo>
                    <a:lnTo>
                      <a:pt x="1763767" y="945320"/>
                    </a:lnTo>
                    <a:lnTo>
                      <a:pt x="1763995" y="945320"/>
                    </a:lnTo>
                    <a:lnTo>
                      <a:pt x="1763995" y="908188"/>
                    </a:lnTo>
                    <a:lnTo>
                      <a:pt x="1764237" y="908188"/>
                    </a:lnTo>
                    <a:lnTo>
                      <a:pt x="1764237" y="749185"/>
                    </a:lnTo>
                    <a:lnTo>
                      <a:pt x="1764452" y="749185"/>
                    </a:lnTo>
                    <a:lnTo>
                      <a:pt x="1764452" y="908188"/>
                    </a:lnTo>
                    <a:lnTo>
                      <a:pt x="1764694" y="908188"/>
                    </a:lnTo>
                    <a:lnTo>
                      <a:pt x="1764694" y="776991"/>
                    </a:lnTo>
                    <a:lnTo>
                      <a:pt x="1764910" y="776991"/>
                    </a:lnTo>
                    <a:lnTo>
                      <a:pt x="1764910" y="829979"/>
                    </a:lnTo>
                    <a:lnTo>
                      <a:pt x="1765151" y="829979"/>
                    </a:lnTo>
                    <a:lnTo>
                      <a:pt x="1765151" y="945320"/>
                    </a:lnTo>
                    <a:lnTo>
                      <a:pt x="1765367" y="945320"/>
                    </a:lnTo>
                    <a:lnTo>
                      <a:pt x="1765367" y="749185"/>
                    </a:lnTo>
                    <a:lnTo>
                      <a:pt x="1765608" y="749185"/>
                    </a:lnTo>
                    <a:lnTo>
                      <a:pt x="1765608" y="810378"/>
                    </a:lnTo>
                    <a:lnTo>
                      <a:pt x="1765837" y="810378"/>
                    </a:lnTo>
                    <a:lnTo>
                      <a:pt x="1765837" y="852194"/>
                    </a:lnTo>
                    <a:lnTo>
                      <a:pt x="1766053" y="852194"/>
                    </a:lnTo>
                    <a:lnTo>
                      <a:pt x="1766053" y="792845"/>
                    </a:lnTo>
                    <a:lnTo>
                      <a:pt x="1766294" y="792845"/>
                    </a:lnTo>
                    <a:lnTo>
                      <a:pt x="1766294" y="829979"/>
                    </a:lnTo>
                    <a:lnTo>
                      <a:pt x="1766980" y="829979"/>
                    </a:lnTo>
                    <a:lnTo>
                      <a:pt x="1766980" y="749185"/>
                    </a:lnTo>
                    <a:lnTo>
                      <a:pt x="1767208" y="749185"/>
                    </a:lnTo>
                    <a:lnTo>
                      <a:pt x="1767208" y="762505"/>
                    </a:lnTo>
                    <a:lnTo>
                      <a:pt x="1767437" y="762505"/>
                    </a:lnTo>
                    <a:lnTo>
                      <a:pt x="1767437" y="725377"/>
                    </a:lnTo>
                    <a:lnTo>
                      <a:pt x="1767666" y="725377"/>
                    </a:lnTo>
                    <a:lnTo>
                      <a:pt x="1767666" y="776991"/>
                    </a:lnTo>
                    <a:lnTo>
                      <a:pt x="1768123" y="776991"/>
                    </a:lnTo>
                    <a:lnTo>
                      <a:pt x="1768123" y="686042"/>
                    </a:lnTo>
                    <a:lnTo>
                      <a:pt x="1768351" y="686042"/>
                    </a:lnTo>
                    <a:lnTo>
                      <a:pt x="1768351" y="695036"/>
                    </a:lnTo>
                    <a:lnTo>
                      <a:pt x="1768580" y="695036"/>
                    </a:lnTo>
                    <a:lnTo>
                      <a:pt x="1768580" y="677504"/>
                    </a:lnTo>
                    <a:lnTo>
                      <a:pt x="1768809" y="677504"/>
                    </a:lnTo>
                    <a:lnTo>
                      <a:pt x="1768809" y="654253"/>
                    </a:lnTo>
                    <a:lnTo>
                      <a:pt x="1769037" y="654253"/>
                    </a:lnTo>
                    <a:lnTo>
                      <a:pt x="1769037" y="695036"/>
                    </a:lnTo>
                    <a:lnTo>
                      <a:pt x="1769266" y="695036"/>
                    </a:lnTo>
                    <a:lnTo>
                      <a:pt x="1769266" y="661649"/>
                    </a:lnTo>
                    <a:lnTo>
                      <a:pt x="1769494" y="661649"/>
                    </a:lnTo>
                    <a:lnTo>
                      <a:pt x="1769494" y="736852"/>
                    </a:lnTo>
                    <a:lnTo>
                      <a:pt x="1769723" y="736852"/>
                    </a:lnTo>
                    <a:lnTo>
                      <a:pt x="1769723" y="749185"/>
                    </a:lnTo>
                    <a:lnTo>
                      <a:pt x="1769952" y="749185"/>
                    </a:lnTo>
                    <a:lnTo>
                      <a:pt x="1769952" y="704546"/>
                    </a:lnTo>
                    <a:lnTo>
                      <a:pt x="1770180" y="704546"/>
                    </a:lnTo>
                    <a:lnTo>
                      <a:pt x="1770180" y="792845"/>
                    </a:lnTo>
                    <a:lnTo>
                      <a:pt x="1770409" y="792845"/>
                    </a:lnTo>
                    <a:lnTo>
                      <a:pt x="1770409" y="714636"/>
                    </a:lnTo>
                    <a:lnTo>
                      <a:pt x="1770637" y="714636"/>
                    </a:lnTo>
                    <a:lnTo>
                      <a:pt x="1770637" y="677504"/>
                    </a:lnTo>
                    <a:lnTo>
                      <a:pt x="1770866" y="677504"/>
                    </a:lnTo>
                    <a:lnTo>
                      <a:pt x="1770866" y="686042"/>
                    </a:lnTo>
                    <a:lnTo>
                      <a:pt x="1771793" y="686042"/>
                    </a:lnTo>
                    <a:lnTo>
                      <a:pt x="1771793" y="749185"/>
                    </a:lnTo>
                    <a:lnTo>
                      <a:pt x="1772022" y="749185"/>
                    </a:lnTo>
                    <a:lnTo>
                      <a:pt x="1772022" y="725377"/>
                    </a:lnTo>
                    <a:lnTo>
                      <a:pt x="1772250" y="725377"/>
                    </a:lnTo>
                    <a:lnTo>
                      <a:pt x="1772250" y="776991"/>
                    </a:lnTo>
                    <a:lnTo>
                      <a:pt x="1772479" y="776991"/>
                    </a:lnTo>
                    <a:lnTo>
                      <a:pt x="1772479" y="647167"/>
                    </a:lnTo>
                    <a:lnTo>
                      <a:pt x="1772707" y="647167"/>
                    </a:lnTo>
                    <a:lnTo>
                      <a:pt x="1772707" y="704546"/>
                    </a:lnTo>
                    <a:lnTo>
                      <a:pt x="1772936" y="704546"/>
                    </a:lnTo>
                    <a:lnTo>
                      <a:pt x="1772936" y="714636"/>
                    </a:lnTo>
                    <a:lnTo>
                      <a:pt x="1773165" y="714636"/>
                    </a:lnTo>
                    <a:lnTo>
                      <a:pt x="1773165" y="686042"/>
                    </a:lnTo>
                    <a:lnTo>
                      <a:pt x="1773381" y="686042"/>
                    </a:lnTo>
                    <a:lnTo>
                      <a:pt x="1773381" y="647167"/>
                    </a:lnTo>
                    <a:lnTo>
                      <a:pt x="1773622" y="647167"/>
                    </a:lnTo>
                    <a:lnTo>
                      <a:pt x="1773622" y="725377"/>
                    </a:lnTo>
                    <a:lnTo>
                      <a:pt x="1773838" y="725377"/>
                    </a:lnTo>
                    <a:lnTo>
                      <a:pt x="1773838" y="714636"/>
                    </a:lnTo>
                    <a:lnTo>
                      <a:pt x="1774079" y="714636"/>
                    </a:lnTo>
                    <a:lnTo>
                      <a:pt x="1774079" y="762505"/>
                    </a:lnTo>
                    <a:lnTo>
                      <a:pt x="1774536" y="762505"/>
                    </a:lnTo>
                    <a:lnTo>
                      <a:pt x="1774536" y="736852"/>
                    </a:lnTo>
                    <a:lnTo>
                      <a:pt x="1774765" y="736852"/>
                    </a:lnTo>
                    <a:lnTo>
                      <a:pt x="1774765" y="810378"/>
                    </a:lnTo>
                    <a:lnTo>
                      <a:pt x="1775222" y="810378"/>
                    </a:lnTo>
                    <a:lnTo>
                      <a:pt x="1775222" y="877846"/>
                    </a:lnTo>
                    <a:lnTo>
                      <a:pt x="1775451" y="877846"/>
                    </a:lnTo>
                    <a:lnTo>
                      <a:pt x="1775451" y="776991"/>
                    </a:lnTo>
                    <a:lnTo>
                      <a:pt x="1775679" y="776991"/>
                    </a:lnTo>
                    <a:lnTo>
                      <a:pt x="1775679" y="810378"/>
                    </a:lnTo>
                    <a:lnTo>
                      <a:pt x="1776136" y="810378"/>
                    </a:lnTo>
                    <a:lnTo>
                      <a:pt x="1776136" y="776991"/>
                    </a:lnTo>
                    <a:lnTo>
                      <a:pt x="1776365" y="776991"/>
                    </a:lnTo>
                    <a:lnTo>
                      <a:pt x="1776365" y="852194"/>
                    </a:lnTo>
                    <a:lnTo>
                      <a:pt x="1776594" y="852194"/>
                    </a:lnTo>
                    <a:lnTo>
                      <a:pt x="1776594" y="776991"/>
                    </a:lnTo>
                    <a:lnTo>
                      <a:pt x="1776835" y="776991"/>
                    </a:lnTo>
                    <a:lnTo>
                      <a:pt x="1776835" y="829979"/>
                    </a:lnTo>
                    <a:lnTo>
                      <a:pt x="1777051" y="829979"/>
                    </a:lnTo>
                    <a:lnTo>
                      <a:pt x="1777051" y="908188"/>
                    </a:lnTo>
                    <a:lnTo>
                      <a:pt x="1777279" y="908188"/>
                    </a:lnTo>
                    <a:lnTo>
                      <a:pt x="1777279" y="776991"/>
                    </a:lnTo>
                    <a:lnTo>
                      <a:pt x="1777508" y="776991"/>
                    </a:lnTo>
                    <a:lnTo>
                      <a:pt x="1777508" y="792845"/>
                    </a:lnTo>
                    <a:lnTo>
                      <a:pt x="1777737" y="792845"/>
                    </a:lnTo>
                    <a:lnTo>
                      <a:pt x="1777737" y="908188"/>
                    </a:lnTo>
                    <a:lnTo>
                      <a:pt x="1777965" y="908188"/>
                    </a:lnTo>
                    <a:lnTo>
                      <a:pt x="1777965" y="776991"/>
                    </a:lnTo>
                    <a:lnTo>
                      <a:pt x="1778194" y="776991"/>
                    </a:lnTo>
                    <a:lnTo>
                      <a:pt x="1778194" y="945320"/>
                    </a:lnTo>
                    <a:lnTo>
                      <a:pt x="1778422" y="945320"/>
                    </a:lnTo>
                    <a:lnTo>
                      <a:pt x="1778422" y="829979"/>
                    </a:lnTo>
                    <a:lnTo>
                      <a:pt x="1778664" y="829979"/>
                    </a:lnTo>
                    <a:lnTo>
                      <a:pt x="1778664" y="908188"/>
                    </a:lnTo>
                    <a:lnTo>
                      <a:pt x="1778880" y="908188"/>
                    </a:lnTo>
                    <a:lnTo>
                      <a:pt x="1778880" y="810378"/>
                    </a:lnTo>
                    <a:lnTo>
                      <a:pt x="1779121" y="810378"/>
                    </a:lnTo>
                    <a:lnTo>
                      <a:pt x="1779121" y="945320"/>
                    </a:lnTo>
                    <a:lnTo>
                      <a:pt x="1779337" y="945320"/>
                    </a:lnTo>
                    <a:lnTo>
                      <a:pt x="1779337" y="829979"/>
                    </a:lnTo>
                    <a:lnTo>
                      <a:pt x="1779578" y="829979"/>
                    </a:lnTo>
                    <a:lnTo>
                      <a:pt x="1779578" y="810378"/>
                    </a:lnTo>
                    <a:lnTo>
                      <a:pt x="1779807" y="810378"/>
                    </a:lnTo>
                    <a:lnTo>
                      <a:pt x="1779807" y="792845"/>
                    </a:lnTo>
                    <a:lnTo>
                      <a:pt x="1780023" y="792845"/>
                    </a:lnTo>
                    <a:lnTo>
                      <a:pt x="1780023" y="877846"/>
                    </a:lnTo>
                    <a:lnTo>
                      <a:pt x="1780264" y="877846"/>
                    </a:lnTo>
                    <a:lnTo>
                      <a:pt x="1780264" y="852194"/>
                    </a:lnTo>
                    <a:lnTo>
                      <a:pt x="1780480" y="852194"/>
                    </a:lnTo>
                    <a:lnTo>
                      <a:pt x="1780480" y="908188"/>
                    </a:lnTo>
                    <a:lnTo>
                      <a:pt x="1780721" y="908188"/>
                    </a:lnTo>
                    <a:lnTo>
                      <a:pt x="1780721" y="810378"/>
                    </a:lnTo>
                    <a:lnTo>
                      <a:pt x="1780950" y="810378"/>
                    </a:lnTo>
                    <a:lnTo>
                      <a:pt x="1780950" y="829979"/>
                    </a:lnTo>
                    <a:lnTo>
                      <a:pt x="1781178" y="829979"/>
                    </a:lnTo>
                    <a:lnTo>
                      <a:pt x="1781178" y="945320"/>
                    </a:lnTo>
                    <a:lnTo>
                      <a:pt x="1781407" y="945320"/>
                    </a:lnTo>
                    <a:lnTo>
                      <a:pt x="1781407" y="908188"/>
                    </a:lnTo>
                    <a:lnTo>
                      <a:pt x="1781864" y="908188"/>
                    </a:lnTo>
                    <a:lnTo>
                      <a:pt x="1781864" y="945320"/>
                    </a:lnTo>
                    <a:lnTo>
                      <a:pt x="1782093" y="945320"/>
                    </a:lnTo>
                    <a:lnTo>
                      <a:pt x="1782093" y="829979"/>
                    </a:lnTo>
                    <a:lnTo>
                      <a:pt x="1782321" y="829979"/>
                    </a:lnTo>
                    <a:lnTo>
                      <a:pt x="1782321" y="877846"/>
                    </a:lnTo>
                    <a:lnTo>
                      <a:pt x="1782550" y="877846"/>
                    </a:lnTo>
                    <a:lnTo>
                      <a:pt x="1782550" y="908188"/>
                    </a:lnTo>
                    <a:lnTo>
                      <a:pt x="1782779" y="908188"/>
                    </a:lnTo>
                    <a:lnTo>
                      <a:pt x="1782779" y="946724"/>
                    </a:lnTo>
                  </a:path>
                  <a:path w="2195829" h="946785">
                    <a:moveTo>
                      <a:pt x="1801092" y="946724"/>
                    </a:moveTo>
                    <a:lnTo>
                      <a:pt x="1801092" y="908188"/>
                    </a:lnTo>
                    <a:lnTo>
                      <a:pt x="1801321" y="908188"/>
                    </a:lnTo>
                    <a:lnTo>
                      <a:pt x="1801321" y="852194"/>
                    </a:lnTo>
                    <a:lnTo>
                      <a:pt x="1801562" y="852194"/>
                    </a:lnTo>
                    <a:lnTo>
                      <a:pt x="1801562" y="946724"/>
                    </a:lnTo>
                  </a:path>
                  <a:path w="2195829" h="946785">
                    <a:moveTo>
                      <a:pt x="1801778" y="946724"/>
                    </a:moveTo>
                    <a:lnTo>
                      <a:pt x="1801778" y="945320"/>
                    </a:lnTo>
                    <a:lnTo>
                      <a:pt x="1802248" y="945320"/>
                    </a:lnTo>
                    <a:lnTo>
                      <a:pt x="1802248" y="852194"/>
                    </a:lnTo>
                    <a:lnTo>
                      <a:pt x="1802476" y="852194"/>
                    </a:lnTo>
                    <a:lnTo>
                      <a:pt x="1802476" y="829979"/>
                    </a:lnTo>
                    <a:lnTo>
                      <a:pt x="1802705" y="829979"/>
                    </a:lnTo>
                    <a:lnTo>
                      <a:pt x="1802705" y="946724"/>
                    </a:lnTo>
                  </a:path>
                  <a:path w="2195829" h="946785">
                    <a:moveTo>
                      <a:pt x="1802933" y="946724"/>
                    </a:moveTo>
                    <a:lnTo>
                      <a:pt x="1802933" y="945320"/>
                    </a:lnTo>
                    <a:lnTo>
                      <a:pt x="1803162" y="945320"/>
                    </a:lnTo>
                    <a:lnTo>
                      <a:pt x="1803162" y="946724"/>
                    </a:lnTo>
                  </a:path>
                  <a:path w="2195829" h="946785">
                    <a:moveTo>
                      <a:pt x="1804076" y="946724"/>
                    </a:moveTo>
                    <a:lnTo>
                      <a:pt x="1804076" y="829979"/>
                    </a:lnTo>
                    <a:lnTo>
                      <a:pt x="1804305" y="829979"/>
                    </a:lnTo>
                    <a:lnTo>
                      <a:pt x="1804305" y="908188"/>
                    </a:lnTo>
                    <a:lnTo>
                      <a:pt x="1804534" y="908188"/>
                    </a:lnTo>
                    <a:lnTo>
                      <a:pt x="1804534" y="946724"/>
                    </a:lnTo>
                  </a:path>
                  <a:path w="2195829" h="946785">
                    <a:moveTo>
                      <a:pt x="1804762" y="946724"/>
                    </a:moveTo>
                    <a:lnTo>
                      <a:pt x="1804762" y="945320"/>
                    </a:lnTo>
                    <a:lnTo>
                      <a:pt x="1804991" y="945320"/>
                    </a:lnTo>
                    <a:lnTo>
                      <a:pt x="1804991" y="852194"/>
                    </a:lnTo>
                    <a:lnTo>
                      <a:pt x="1805219" y="852194"/>
                    </a:lnTo>
                    <a:lnTo>
                      <a:pt x="1805219" y="945320"/>
                    </a:lnTo>
                    <a:lnTo>
                      <a:pt x="1805448" y="945320"/>
                    </a:lnTo>
                    <a:lnTo>
                      <a:pt x="1805448" y="946724"/>
                    </a:lnTo>
                  </a:path>
                  <a:path w="2195829" h="946785">
                    <a:moveTo>
                      <a:pt x="1805677" y="946724"/>
                    </a:moveTo>
                    <a:lnTo>
                      <a:pt x="1805677" y="810378"/>
                    </a:lnTo>
                    <a:lnTo>
                      <a:pt x="1805905" y="810378"/>
                    </a:lnTo>
                    <a:lnTo>
                      <a:pt x="1805905" y="946724"/>
                    </a:lnTo>
                  </a:path>
                  <a:path w="2195829" h="946785">
                    <a:moveTo>
                      <a:pt x="1806134" y="946724"/>
                    </a:moveTo>
                    <a:lnTo>
                      <a:pt x="1806134" y="945320"/>
                    </a:lnTo>
                    <a:lnTo>
                      <a:pt x="1806362" y="945320"/>
                    </a:lnTo>
                    <a:lnTo>
                      <a:pt x="1806362" y="908188"/>
                    </a:lnTo>
                    <a:lnTo>
                      <a:pt x="1806591" y="908188"/>
                    </a:lnTo>
                    <a:lnTo>
                      <a:pt x="1806591" y="946724"/>
                    </a:lnTo>
                  </a:path>
                  <a:path w="2195829" h="946785">
                    <a:moveTo>
                      <a:pt x="1808420" y="946724"/>
                    </a:moveTo>
                    <a:lnTo>
                      <a:pt x="1808420" y="908188"/>
                    </a:lnTo>
                    <a:lnTo>
                      <a:pt x="1808661" y="908188"/>
                    </a:lnTo>
                    <a:lnTo>
                      <a:pt x="1808661" y="829979"/>
                    </a:lnTo>
                    <a:lnTo>
                      <a:pt x="1808877" y="829979"/>
                    </a:lnTo>
                    <a:lnTo>
                      <a:pt x="1808877" y="946724"/>
                    </a:lnTo>
                  </a:path>
                  <a:path w="2195829" h="946785">
                    <a:moveTo>
                      <a:pt x="1809118" y="946724"/>
                    </a:moveTo>
                    <a:lnTo>
                      <a:pt x="1809118" y="908188"/>
                    </a:lnTo>
                    <a:lnTo>
                      <a:pt x="1809334" y="908188"/>
                    </a:lnTo>
                    <a:lnTo>
                      <a:pt x="1809334" y="946724"/>
                    </a:lnTo>
                  </a:path>
                  <a:path w="2195829" h="946785">
                    <a:moveTo>
                      <a:pt x="1810947" y="946724"/>
                    </a:moveTo>
                    <a:lnTo>
                      <a:pt x="1810947" y="945320"/>
                    </a:lnTo>
                    <a:lnTo>
                      <a:pt x="1811404" y="945320"/>
                    </a:lnTo>
                    <a:lnTo>
                      <a:pt x="1811404" y="946724"/>
                    </a:lnTo>
                  </a:path>
                  <a:path w="2195829" h="946785">
                    <a:moveTo>
                      <a:pt x="1811633" y="946724"/>
                    </a:moveTo>
                    <a:lnTo>
                      <a:pt x="1811633" y="945320"/>
                    </a:lnTo>
                    <a:lnTo>
                      <a:pt x="1811862" y="945320"/>
                    </a:lnTo>
                    <a:lnTo>
                      <a:pt x="1811862" y="908188"/>
                    </a:lnTo>
                    <a:lnTo>
                      <a:pt x="1812090" y="908188"/>
                    </a:lnTo>
                    <a:lnTo>
                      <a:pt x="1812090" y="946724"/>
                    </a:lnTo>
                  </a:path>
                  <a:path w="2195829" h="946785">
                    <a:moveTo>
                      <a:pt x="1812547" y="946724"/>
                    </a:moveTo>
                    <a:lnTo>
                      <a:pt x="1812547" y="908188"/>
                    </a:lnTo>
                    <a:lnTo>
                      <a:pt x="1812776" y="908188"/>
                    </a:lnTo>
                    <a:lnTo>
                      <a:pt x="1812776" y="946724"/>
                    </a:lnTo>
                  </a:path>
                  <a:path w="2195829" h="946785">
                    <a:moveTo>
                      <a:pt x="1813005" y="946724"/>
                    </a:moveTo>
                    <a:lnTo>
                      <a:pt x="1813005" y="908188"/>
                    </a:lnTo>
                    <a:lnTo>
                      <a:pt x="1813462" y="908188"/>
                    </a:lnTo>
                    <a:lnTo>
                      <a:pt x="1813462" y="945320"/>
                    </a:lnTo>
                    <a:lnTo>
                      <a:pt x="1813690" y="945320"/>
                    </a:lnTo>
                    <a:lnTo>
                      <a:pt x="1813690" y="908188"/>
                    </a:lnTo>
                    <a:lnTo>
                      <a:pt x="1813919" y="908188"/>
                    </a:lnTo>
                    <a:lnTo>
                      <a:pt x="1813919" y="877846"/>
                    </a:lnTo>
                    <a:lnTo>
                      <a:pt x="1814160" y="877846"/>
                    </a:lnTo>
                    <a:lnTo>
                      <a:pt x="1814160" y="946724"/>
                    </a:lnTo>
                  </a:path>
                  <a:path w="2195829" h="946785">
                    <a:moveTo>
                      <a:pt x="1814833" y="946724"/>
                    </a:moveTo>
                    <a:lnTo>
                      <a:pt x="1814833" y="945320"/>
                    </a:lnTo>
                    <a:lnTo>
                      <a:pt x="1815062" y="945320"/>
                    </a:lnTo>
                    <a:lnTo>
                      <a:pt x="1815062" y="908188"/>
                    </a:lnTo>
                    <a:lnTo>
                      <a:pt x="1815291" y="908188"/>
                    </a:lnTo>
                    <a:lnTo>
                      <a:pt x="1815291" y="946724"/>
                    </a:lnTo>
                  </a:path>
                  <a:path w="2195829" h="946785">
                    <a:moveTo>
                      <a:pt x="1815519" y="946724"/>
                    </a:moveTo>
                    <a:lnTo>
                      <a:pt x="1815519" y="829979"/>
                    </a:lnTo>
                    <a:lnTo>
                      <a:pt x="1815748" y="829979"/>
                    </a:lnTo>
                    <a:lnTo>
                      <a:pt x="1815748" y="908188"/>
                    </a:lnTo>
                    <a:lnTo>
                      <a:pt x="1815989" y="908188"/>
                    </a:lnTo>
                    <a:lnTo>
                      <a:pt x="1815989" y="877846"/>
                    </a:lnTo>
                    <a:lnTo>
                      <a:pt x="1816218" y="877846"/>
                    </a:lnTo>
                    <a:lnTo>
                      <a:pt x="1816218" y="908188"/>
                    </a:lnTo>
                    <a:lnTo>
                      <a:pt x="1816446" y="908188"/>
                    </a:lnTo>
                    <a:lnTo>
                      <a:pt x="1816446" y="852194"/>
                    </a:lnTo>
                    <a:lnTo>
                      <a:pt x="1816675" y="852194"/>
                    </a:lnTo>
                    <a:lnTo>
                      <a:pt x="1816675" y="946724"/>
                    </a:lnTo>
                  </a:path>
                  <a:path w="2195829" h="946785">
                    <a:moveTo>
                      <a:pt x="1816903" y="946724"/>
                    </a:moveTo>
                    <a:lnTo>
                      <a:pt x="1816903" y="908188"/>
                    </a:lnTo>
                    <a:lnTo>
                      <a:pt x="1817132" y="908188"/>
                    </a:lnTo>
                    <a:lnTo>
                      <a:pt x="1817132" y="946724"/>
                    </a:lnTo>
                  </a:path>
                  <a:path w="2195829" h="946785">
                    <a:moveTo>
                      <a:pt x="1817589" y="946724"/>
                    </a:moveTo>
                    <a:lnTo>
                      <a:pt x="1817589" y="945320"/>
                    </a:lnTo>
                    <a:lnTo>
                      <a:pt x="1817805" y="945320"/>
                    </a:lnTo>
                    <a:lnTo>
                      <a:pt x="1817805" y="908188"/>
                    </a:lnTo>
                    <a:lnTo>
                      <a:pt x="1818046" y="908188"/>
                    </a:lnTo>
                    <a:lnTo>
                      <a:pt x="1818046" y="946724"/>
                    </a:lnTo>
                  </a:path>
                  <a:path w="2195829" h="946785">
                    <a:moveTo>
                      <a:pt x="1818504" y="946724"/>
                    </a:moveTo>
                    <a:lnTo>
                      <a:pt x="1818504" y="877846"/>
                    </a:lnTo>
                    <a:lnTo>
                      <a:pt x="1818732" y="877846"/>
                    </a:lnTo>
                    <a:lnTo>
                      <a:pt x="1818732" y="946724"/>
                    </a:lnTo>
                  </a:path>
                  <a:path w="2195829" h="946785">
                    <a:moveTo>
                      <a:pt x="1818961" y="946724"/>
                    </a:moveTo>
                    <a:lnTo>
                      <a:pt x="1818961" y="877846"/>
                    </a:lnTo>
                    <a:lnTo>
                      <a:pt x="1819189" y="877846"/>
                    </a:lnTo>
                    <a:lnTo>
                      <a:pt x="1819189" y="946724"/>
                    </a:lnTo>
                  </a:path>
                  <a:path w="2195829" h="946785">
                    <a:moveTo>
                      <a:pt x="1819418" y="946724"/>
                    </a:moveTo>
                    <a:lnTo>
                      <a:pt x="1819418" y="945320"/>
                    </a:lnTo>
                    <a:lnTo>
                      <a:pt x="1819647" y="945320"/>
                    </a:lnTo>
                    <a:lnTo>
                      <a:pt x="1819647" y="852194"/>
                    </a:lnTo>
                    <a:lnTo>
                      <a:pt x="1819875" y="852194"/>
                    </a:lnTo>
                    <a:lnTo>
                      <a:pt x="1819875" y="946724"/>
                    </a:lnTo>
                  </a:path>
                  <a:path w="2195829" h="946785">
                    <a:moveTo>
                      <a:pt x="1820332" y="946724"/>
                    </a:moveTo>
                    <a:lnTo>
                      <a:pt x="1820332" y="908188"/>
                    </a:lnTo>
                    <a:lnTo>
                      <a:pt x="1820561" y="908188"/>
                    </a:lnTo>
                    <a:lnTo>
                      <a:pt x="1820561" y="946724"/>
                    </a:lnTo>
                  </a:path>
                  <a:path w="2195829" h="946785">
                    <a:moveTo>
                      <a:pt x="1820790" y="946724"/>
                    </a:moveTo>
                    <a:lnTo>
                      <a:pt x="1820790" y="945320"/>
                    </a:lnTo>
                    <a:lnTo>
                      <a:pt x="1821018" y="945320"/>
                    </a:lnTo>
                    <a:lnTo>
                      <a:pt x="1821018" y="852194"/>
                    </a:lnTo>
                    <a:lnTo>
                      <a:pt x="1821247" y="852194"/>
                    </a:lnTo>
                    <a:lnTo>
                      <a:pt x="1821247" y="946724"/>
                    </a:lnTo>
                  </a:path>
                  <a:path w="2195829" h="946785">
                    <a:moveTo>
                      <a:pt x="1823304" y="946724"/>
                    </a:moveTo>
                    <a:lnTo>
                      <a:pt x="1823304" y="908188"/>
                    </a:lnTo>
                    <a:lnTo>
                      <a:pt x="1823546" y="908188"/>
                    </a:lnTo>
                    <a:lnTo>
                      <a:pt x="1823546" y="877846"/>
                    </a:lnTo>
                    <a:lnTo>
                      <a:pt x="1823761" y="877846"/>
                    </a:lnTo>
                    <a:lnTo>
                      <a:pt x="1823761" y="946724"/>
                    </a:lnTo>
                  </a:path>
                  <a:path w="2195829" h="946785">
                    <a:moveTo>
                      <a:pt x="1824231" y="946724"/>
                    </a:moveTo>
                    <a:lnTo>
                      <a:pt x="1824231" y="877846"/>
                    </a:lnTo>
                    <a:lnTo>
                      <a:pt x="1824460" y="877846"/>
                    </a:lnTo>
                    <a:lnTo>
                      <a:pt x="1824460" y="946724"/>
                    </a:lnTo>
                  </a:path>
                  <a:path w="2195829" h="946785">
                    <a:moveTo>
                      <a:pt x="1824917" y="946724"/>
                    </a:moveTo>
                    <a:lnTo>
                      <a:pt x="1824917" y="945320"/>
                    </a:lnTo>
                    <a:lnTo>
                      <a:pt x="1825146" y="945320"/>
                    </a:lnTo>
                    <a:lnTo>
                      <a:pt x="1825146" y="946724"/>
                    </a:lnTo>
                  </a:path>
                  <a:path w="2195829" h="946785">
                    <a:moveTo>
                      <a:pt x="1826517" y="946724"/>
                    </a:moveTo>
                    <a:lnTo>
                      <a:pt x="1826517" y="945320"/>
                    </a:lnTo>
                    <a:lnTo>
                      <a:pt x="1826746" y="945320"/>
                    </a:lnTo>
                    <a:lnTo>
                      <a:pt x="1826746" y="946724"/>
                    </a:lnTo>
                  </a:path>
                  <a:path w="2195829" h="946785">
                    <a:moveTo>
                      <a:pt x="1827889" y="946724"/>
                    </a:moveTo>
                    <a:lnTo>
                      <a:pt x="1827889" y="945320"/>
                    </a:lnTo>
                    <a:lnTo>
                      <a:pt x="1828118" y="945320"/>
                    </a:lnTo>
                    <a:lnTo>
                      <a:pt x="1828118" y="946724"/>
                    </a:lnTo>
                  </a:path>
                  <a:path w="2195829" h="946785">
                    <a:moveTo>
                      <a:pt x="1831775" y="946724"/>
                    </a:moveTo>
                    <a:lnTo>
                      <a:pt x="1831775" y="945320"/>
                    </a:lnTo>
                    <a:lnTo>
                      <a:pt x="1832016" y="945320"/>
                    </a:lnTo>
                    <a:lnTo>
                      <a:pt x="1832016" y="946724"/>
                    </a:lnTo>
                  </a:path>
                  <a:path w="2195829" h="946785">
                    <a:moveTo>
                      <a:pt x="1835217" y="946724"/>
                    </a:moveTo>
                    <a:lnTo>
                      <a:pt x="1835217" y="945320"/>
                    </a:lnTo>
                    <a:lnTo>
                      <a:pt x="1835687" y="945320"/>
                    </a:lnTo>
                    <a:lnTo>
                      <a:pt x="1835687" y="946724"/>
                    </a:lnTo>
                  </a:path>
                  <a:path w="2195829" h="946785">
                    <a:moveTo>
                      <a:pt x="1839344" y="946724"/>
                    </a:moveTo>
                    <a:lnTo>
                      <a:pt x="1839344" y="945320"/>
                    </a:lnTo>
                    <a:lnTo>
                      <a:pt x="1839573" y="945320"/>
                    </a:lnTo>
                    <a:lnTo>
                      <a:pt x="1839573" y="946724"/>
                    </a:lnTo>
                  </a:path>
                  <a:path w="2195829" h="946785">
                    <a:moveTo>
                      <a:pt x="1839802" y="946724"/>
                    </a:moveTo>
                    <a:lnTo>
                      <a:pt x="1839802" y="908188"/>
                    </a:lnTo>
                    <a:lnTo>
                      <a:pt x="1840030" y="908188"/>
                    </a:lnTo>
                    <a:lnTo>
                      <a:pt x="1840030" y="946724"/>
                    </a:lnTo>
                  </a:path>
                  <a:path w="2195829" h="946785">
                    <a:moveTo>
                      <a:pt x="1841402" y="946724"/>
                    </a:moveTo>
                    <a:lnTo>
                      <a:pt x="1841402" y="945320"/>
                    </a:lnTo>
                    <a:lnTo>
                      <a:pt x="1841630" y="945320"/>
                    </a:lnTo>
                    <a:lnTo>
                      <a:pt x="1841630" y="946724"/>
                    </a:lnTo>
                  </a:path>
                  <a:path w="2195829" h="946785">
                    <a:moveTo>
                      <a:pt x="1843231" y="946724"/>
                    </a:moveTo>
                    <a:lnTo>
                      <a:pt x="1843231" y="945320"/>
                    </a:lnTo>
                    <a:lnTo>
                      <a:pt x="1843459" y="945320"/>
                    </a:lnTo>
                    <a:lnTo>
                      <a:pt x="1843459" y="946724"/>
                    </a:lnTo>
                  </a:path>
                  <a:path w="2195829" h="946785">
                    <a:moveTo>
                      <a:pt x="1846444" y="946724"/>
                    </a:moveTo>
                    <a:lnTo>
                      <a:pt x="1846444" y="945320"/>
                    </a:lnTo>
                    <a:lnTo>
                      <a:pt x="1846672" y="945320"/>
                    </a:lnTo>
                    <a:lnTo>
                      <a:pt x="1846672" y="946724"/>
                    </a:lnTo>
                  </a:path>
                  <a:path w="2195829" h="946785">
                    <a:moveTo>
                      <a:pt x="1848730" y="946724"/>
                    </a:moveTo>
                    <a:lnTo>
                      <a:pt x="1848730" y="945320"/>
                    </a:lnTo>
                    <a:lnTo>
                      <a:pt x="1848958" y="945320"/>
                    </a:lnTo>
                    <a:lnTo>
                      <a:pt x="1848958" y="946724"/>
                    </a:lnTo>
                  </a:path>
                  <a:path w="2195829" h="946785">
                    <a:moveTo>
                      <a:pt x="1851016" y="946724"/>
                    </a:moveTo>
                    <a:lnTo>
                      <a:pt x="1851016" y="908188"/>
                    </a:lnTo>
                    <a:lnTo>
                      <a:pt x="1851244" y="908188"/>
                    </a:lnTo>
                    <a:lnTo>
                      <a:pt x="1851244" y="946724"/>
                    </a:lnTo>
                  </a:path>
                  <a:path w="2195829" h="946785">
                    <a:moveTo>
                      <a:pt x="1852400" y="946724"/>
                    </a:moveTo>
                    <a:lnTo>
                      <a:pt x="1852400" y="945320"/>
                    </a:lnTo>
                    <a:lnTo>
                      <a:pt x="1852629" y="945320"/>
                    </a:lnTo>
                    <a:lnTo>
                      <a:pt x="1852629" y="946724"/>
                    </a:lnTo>
                  </a:path>
                  <a:path w="2195829" h="946785">
                    <a:moveTo>
                      <a:pt x="1852844" y="946724"/>
                    </a:moveTo>
                    <a:lnTo>
                      <a:pt x="1852844" y="877846"/>
                    </a:lnTo>
                    <a:lnTo>
                      <a:pt x="1853086" y="877846"/>
                    </a:lnTo>
                    <a:lnTo>
                      <a:pt x="1853086" y="946724"/>
                    </a:lnTo>
                  </a:path>
                  <a:path w="2195829" h="946785">
                    <a:moveTo>
                      <a:pt x="1854457" y="946724"/>
                    </a:moveTo>
                    <a:lnTo>
                      <a:pt x="1854457" y="877846"/>
                    </a:lnTo>
                    <a:lnTo>
                      <a:pt x="1854686" y="877846"/>
                    </a:lnTo>
                    <a:lnTo>
                      <a:pt x="1854686" y="946724"/>
                    </a:lnTo>
                  </a:path>
                  <a:path w="2195829" h="946785">
                    <a:moveTo>
                      <a:pt x="1855143" y="946724"/>
                    </a:moveTo>
                    <a:lnTo>
                      <a:pt x="1855143" y="945320"/>
                    </a:lnTo>
                    <a:lnTo>
                      <a:pt x="1855372" y="945320"/>
                    </a:lnTo>
                    <a:lnTo>
                      <a:pt x="1855372" y="946724"/>
                    </a:lnTo>
                  </a:path>
                  <a:path w="2195829" h="946785">
                    <a:moveTo>
                      <a:pt x="1857886" y="946724"/>
                    </a:moveTo>
                    <a:lnTo>
                      <a:pt x="1857886" y="945320"/>
                    </a:lnTo>
                    <a:lnTo>
                      <a:pt x="1858128" y="945320"/>
                    </a:lnTo>
                    <a:lnTo>
                      <a:pt x="1858128" y="852194"/>
                    </a:lnTo>
                    <a:lnTo>
                      <a:pt x="1858344" y="852194"/>
                    </a:lnTo>
                    <a:lnTo>
                      <a:pt x="1858344" y="945320"/>
                    </a:lnTo>
                    <a:lnTo>
                      <a:pt x="1858585" y="945320"/>
                    </a:lnTo>
                    <a:lnTo>
                      <a:pt x="1858585" y="946724"/>
                    </a:lnTo>
                  </a:path>
                  <a:path w="2195829" h="946785">
                    <a:moveTo>
                      <a:pt x="1860871" y="946724"/>
                    </a:moveTo>
                    <a:lnTo>
                      <a:pt x="1860871" y="945320"/>
                    </a:lnTo>
                    <a:lnTo>
                      <a:pt x="1861099" y="945320"/>
                    </a:lnTo>
                    <a:lnTo>
                      <a:pt x="1861099" y="946724"/>
                    </a:lnTo>
                  </a:path>
                  <a:path w="2195829" h="946785">
                    <a:moveTo>
                      <a:pt x="1864528" y="946724"/>
                    </a:moveTo>
                    <a:lnTo>
                      <a:pt x="1864528" y="877846"/>
                    </a:lnTo>
                    <a:lnTo>
                      <a:pt x="1864757" y="877846"/>
                    </a:lnTo>
                    <a:lnTo>
                      <a:pt x="1864757" y="946724"/>
                    </a:lnTo>
                  </a:path>
                  <a:path w="2195829" h="946785">
                    <a:moveTo>
                      <a:pt x="1867056" y="946724"/>
                    </a:moveTo>
                    <a:lnTo>
                      <a:pt x="1867056" y="945320"/>
                    </a:lnTo>
                    <a:lnTo>
                      <a:pt x="1867272" y="945320"/>
                    </a:lnTo>
                    <a:lnTo>
                      <a:pt x="1867272" y="946724"/>
                    </a:lnTo>
                  </a:path>
                  <a:path w="2195829" h="946785">
                    <a:moveTo>
                      <a:pt x="1867742" y="946724"/>
                    </a:moveTo>
                    <a:lnTo>
                      <a:pt x="1867742" y="945320"/>
                    </a:lnTo>
                    <a:lnTo>
                      <a:pt x="1867970" y="945320"/>
                    </a:lnTo>
                    <a:lnTo>
                      <a:pt x="1867970" y="946724"/>
                    </a:lnTo>
                  </a:path>
                  <a:path w="2195829" h="946785">
                    <a:moveTo>
                      <a:pt x="1868199" y="946724"/>
                    </a:moveTo>
                    <a:lnTo>
                      <a:pt x="1868199" y="945320"/>
                    </a:lnTo>
                    <a:lnTo>
                      <a:pt x="1868427" y="945320"/>
                    </a:lnTo>
                    <a:lnTo>
                      <a:pt x="1868427" y="946724"/>
                    </a:lnTo>
                  </a:path>
                  <a:path w="2195829" h="946785">
                    <a:moveTo>
                      <a:pt x="1872555" y="946724"/>
                    </a:moveTo>
                    <a:lnTo>
                      <a:pt x="1872555" y="945320"/>
                    </a:lnTo>
                    <a:lnTo>
                      <a:pt x="1872771" y="945320"/>
                    </a:lnTo>
                    <a:lnTo>
                      <a:pt x="1872771" y="946724"/>
                    </a:lnTo>
                  </a:path>
                  <a:path w="2195829" h="946785">
                    <a:moveTo>
                      <a:pt x="1873012" y="946724"/>
                    </a:moveTo>
                    <a:lnTo>
                      <a:pt x="1873012" y="945320"/>
                    </a:lnTo>
                    <a:lnTo>
                      <a:pt x="1873469" y="945320"/>
                    </a:lnTo>
                    <a:lnTo>
                      <a:pt x="1873469" y="946724"/>
                    </a:lnTo>
                  </a:path>
                  <a:path w="2195829" h="946785">
                    <a:moveTo>
                      <a:pt x="1878041" y="946724"/>
                    </a:moveTo>
                    <a:lnTo>
                      <a:pt x="1878041" y="908188"/>
                    </a:lnTo>
                    <a:lnTo>
                      <a:pt x="1878270" y="908188"/>
                    </a:lnTo>
                    <a:lnTo>
                      <a:pt x="1878270" y="946724"/>
                    </a:lnTo>
                  </a:path>
                  <a:path w="2195829" h="946785">
                    <a:moveTo>
                      <a:pt x="1878727" y="946724"/>
                    </a:moveTo>
                    <a:lnTo>
                      <a:pt x="1878727" y="945320"/>
                    </a:lnTo>
                    <a:lnTo>
                      <a:pt x="1878956" y="945320"/>
                    </a:lnTo>
                    <a:lnTo>
                      <a:pt x="1878956" y="946724"/>
                    </a:lnTo>
                  </a:path>
                  <a:path w="2195829" h="946785">
                    <a:moveTo>
                      <a:pt x="1885598" y="946724"/>
                    </a:moveTo>
                    <a:lnTo>
                      <a:pt x="1885598" y="945320"/>
                    </a:lnTo>
                    <a:lnTo>
                      <a:pt x="1885826" y="945320"/>
                    </a:lnTo>
                    <a:lnTo>
                      <a:pt x="1885826" y="908188"/>
                    </a:lnTo>
                    <a:lnTo>
                      <a:pt x="1886284" y="908188"/>
                    </a:lnTo>
                    <a:lnTo>
                      <a:pt x="1886284" y="945320"/>
                    </a:lnTo>
                    <a:lnTo>
                      <a:pt x="1886525" y="945320"/>
                    </a:lnTo>
                    <a:lnTo>
                      <a:pt x="1886525" y="946724"/>
                    </a:lnTo>
                  </a:path>
                  <a:path w="2195829" h="946785">
                    <a:moveTo>
                      <a:pt x="1887884" y="946724"/>
                    </a:moveTo>
                    <a:lnTo>
                      <a:pt x="1887884" y="945320"/>
                    </a:lnTo>
                    <a:lnTo>
                      <a:pt x="1888341" y="945320"/>
                    </a:lnTo>
                    <a:lnTo>
                      <a:pt x="1888341" y="946724"/>
                    </a:lnTo>
                  </a:path>
                  <a:path w="2195829" h="946785">
                    <a:moveTo>
                      <a:pt x="1890640" y="946724"/>
                    </a:moveTo>
                    <a:lnTo>
                      <a:pt x="1890640" y="908188"/>
                    </a:lnTo>
                    <a:lnTo>
                      <a:pt x="1890868" y="908188"/>
                    </a:lnTo>
                    <a:lnTo>
                      <a:pt x="1890868" y="946724"/>
                    </a:lnTo>
                  </a:path>
                  <a:path w="2195829" h="946785">
                    <a:moveTo>
                      <a:pt x="1895212" y="946724"/>
                    </a:moveTo>
                    <a:lnTo>
                      <a:pt x="1895212" y="852194"/>
                    </a:lnTo>
                    <a:lnTo>
                      <a:pt x="1895453" y="852194"/>
                    </a:lnTo>
                    <a:lnTo>
                      <a:pt x="1895453" y="946724"/>
                    </a:lnTo>
                  </a:path>
                  <a:path w="2195829" h="946785">
                    <a:moveTo>
                      <a:pt x="1896126" y="946724"/>
                    </a:moveTo>
                    <a:lnTo>
                      <a:pt x="1896126" y="945320"/>
                    </a:lnTo>
                    <a:lnTo>
                      <a:pt x="1896367" y="945320"/>
                    </a:lnTo>
                    <a:lnTo>
                      <a:pt x="1896367" y="946724"/>
                    </a:lnTo>
                  </a:path>
                  <a:path w="2195829" h="946785">
                    <a:moveTo>
                      <a:pt x="1898882" y="946724"/>
                    </a:moveTo>
                    <a:lnTo>
                      <a:pt x="1898882" y="908188"/>
                    </a:lnTo>
                    <a:lnTo>
                      <a:pt x="1899111" y="908188"/>
                    </a:lnTo>
                    <a:lnTo>
                      <a:pt x="1899111" y="946724"/>
                    </a:lnTo>
                  </a:path>
                  <a:path w="2195829" h="946785">
                    <a:moveTo>
                      <a:pt x="1900482" y="946724"/>
                    </a:moveTo>
                    <a:lnTo>
                      <a:pt x="1900482" y="945320"/>
                    </a:lnTo>
                    <a:lnTo>
                      <a:pt x="1900711" y="945320"/>
                    </a:lnTo>
                    <a:lnTo>
                      <a:pt x="1900711" y="946724"/>
                    </a:lnTo>
                  </a:path>
                  <a:path w="2195829" h="946785">
                    <a:moveTo>
                      <a:pt x="1904152" y="946724"/>
                    </a:moveTo>
                    <a:lnTo>
                      <a:pt x="1904152" y="945320"/>
                    </a:lnTo>
                    <a:lnTo>
                      <a:pt x="1904381" y="945320"/>
                    </a:lnTo>
                    <a:lnTo>
                      <a:pt x="1904381" y="946724"/>
                    </a:lnTo>
                  </a:path>
                  <a:path w="2195829" h="946785">
                    <a:moveTo>
                      <a:pt x="1905295" y="946724"/>
                    </a:moveTo>
                    <a:lnTo>
                      <a:pt x="1905295" y="945320"/>
                    </a:lnTo>
                    <a:lnTo>
                      <a:pt x="1905524" y="945320"/>
                    </a:lnTo>
                    <a:lnTo>
                      <a:pt x="1905524" y="946724"/>
                    </a:lnTo>
                  </a:path>
                  <a:path w="2195829" h="946785">
                    <a:moveTo>
                      <a:pt x="1906210" y="946724"/>
                    </a:moveTo>
                    <a:lnTo>
                      <a:pt x="1906210" y="945320"/>
                    </a:lnTo>
                    <a:lnTo>
                      <a:pt x="1906438" y="945320"/>
                    </a:lnTo>
                    <a:lnTo>
                      <a:pt x="1906438" y="946724"/>
                    </a:lnTo>
                  </a:path>
                  <a:path w="2195829" h="946785">
                    <a:moveTo>
                      <a:pt x="1907810" y="946724"/>
                    </a:moveTo>
                    <a:lnTo>
                      <a:pt x="1907810" y="945320"/>
                    </a:lnTo>
                    <a:lnTo>
                      <a:pt x="1908051" y="945320"/>
                    </a:lnTo>
                    <a:lnTo>
                      <a:pt x="1908051" y="946724"/>
                    </a:lnTo>
                  </a:path>
                  <a:path w="2195829" h="946785">
                    <a:moveTo>
                      <a:pt x="1908724" y="946724"/>
                    </a:moveTo>
                    <a:lnTo>
                      <a:pt x="1908724" y="877846"/>
                    </a:lnTo>
                    <a:lnTo>
                      <a:pt x="1908953" y="877846"/>
                    </a:lnTo>
                    <a:lnTo>
                      <a:pt x="1908953" y="946724"/>
                    </a:lnTo>
                  </a:path>
                  <a:path w="2195829" h="946785">
                    <a:moveTo>
                      <a:pt x="1909639" y="946724"/>
                    </a:moveTo>
                    <a:lnTo>
                      <a:pt x="1909639" y="945320"/>
                    </a:lnTo>
                    <a:lnTo>
                      <a:pt x="1910337" y="945320"/>
                    </a:lnTo>
                    <a:lnTo>
                      <a:pt x="1910337" y="946724"/>
                    </a:lnTo>
                  </a:path>
                  <a:path w="2195829" h="946785">
                    <a:moveTo>
                      <a:pt x="1910795" y="946724"/>
                    </a:moveTo>
                    <a:lnTo>
                      <a:pt x="1910795" y="945320"/>
                    </a:lnTo>
                    <a:lnTo>
                      <a:pt x="1911252" y="945320"/>
                    </a:lnTo>
                    <a:lnTo>
                      <a:pt x="1911252" y="946724"/>
                    </a:lnTo>
                  </a:path>
                  <a:path w="2195829" h="946785">
                    <a:moveTo>
                      <a:pt x="1911709" y="946724"/>
                    </a:moveTo>
                    <a:lnTo>
                      <a:pt x="1911709" y="945320"/>
                    </a:lnTo>
                    <a:lnTo>
                      <a:pt x="1911938" y="945320"/>
                    </a:lnTo>
                    <a:lnTo>
                      <a:pt x="1911938" y="946724"/>
                    </a:lnTo>
                  </a:path>
                  <a:path w="2195829" h="946785">
                    <a:moveTo>
                      <a:pt x="1912623" y="946724"/>
                    </a:moveTo>
                    <a:lnTo>
                      <a:pt x="1912623" y="908188"/>
                    </a:lnTo>
                    <a:lnTo>
                      <a:pt x="1912852" y="908188"/>
                    </a:lnTo>
                    <a:lnTo>
                      <a:pt x="1912852" y="946724"/>
                    </a:lnTo>
                  </a:path>
                  <a:path w="2195829" h="946785">
                    <a:moveTo>
                      <a:pt x="1913081" y="946724"/>
                    </a:moveTo>
                    <a:lnTo>
                      <a:pt x="1913081" y="908188"/>
                    </a:lnTo>
                    <a:lnTo>
                      <a:pt x="1913309" y="908188"/>
                    </a:lnTo>
                    <a:lnTo>
                      <a:pt x="1913309" y="852194"/>
                    </a:lnTo>
                    <a:lnTo>
                      <a:pt x="1913538" y="852194"/>
                    </a:lnTo>
                    <a:lnTo>
                      <a:pt x="1913538" y="908188"/>
                    </a:lnTo>
                    <a:lnTo>
                      <a:pt x="1914452" y="908188"/>
                    </a:lnTo>
                    <a:lnTo>
                      <a:pt x="1914452" y="946724"/>
                    </a:lnTo>
                  </a:path>
                  <a:path w="2195829" h="946785">
                    <a:moveTo>
                      <a:pt x="1914681" y="946724"/>
                    </a:moveTo>
                    <a:lnTo>
                      <a:pt x="1914681" y="945320"/>
                    </a:lnTo>
                    <a:lnTo>
                      <a:pt x="1914909" y="945320"/>
                    </a:lnTo>
                    <a:lnTo>
                      <a:pt x="1914909" y="908188"/>
                    </a:lnTo>
                    <a:lnTo>
                      <a:pt x="1916065" y="908188"/>
                    </a:lnTo>
                    <a:lnTo>
                      <a:pt x="1916065" y="792845"/>
                    </a:lnTo>
                    <a:lnTo>
                      <a:pt x="1916281" y="792845"/>
                    </a:lnTo>
                    <a:lnTo>
                      <a:pt x="1916281" y="829979"/>
                    </a:lnTo>
                    <a:lnTo>
                      <a:pt x="1916522" y="829979"/>
                    </a:lnTo>
                    <a:lnTo>
                      <a:pt x="1916522" y="776991"/>
                    </a:lnTo>
                    <a:lnTo>
                      <a:pt x="1916738" y="776991"/>
                    </a:lnTo>
                    <a:lnTo>
                      <a:pt x="1916738" y="792845"/>
                    </a:lnTo>
                    <a:lnTo>
                      <a:pt x="1916979" y="792845"/>
                    </a:lnTo>
                    <a:lnTo>
                      <a:pt x="1916979" y="877846"/>
                    </a:lnTo>
                    <a:lnTo>
                      <a:pt x="1917195" y="877846"/>
                    </a:lnTo>
                    <a:lnTo>
                      <a:pt x="1917195" y="852194"/>
                    </a:lnTo>
                    <a:lnTo>
                      <a:pt x="1917437" y="852194"/>
                    </a:lnTo>
                    <a:lnTo>
                      <a:pt x="1917437" y="749185"/>
                    </a:lnTo>
                    <a:lnTo>
                      <a:pt x="1917665" y="749185"/>
                    </a:lnTo>
                    <a:lnTo>
                      <a:pt x="1917665" y="792845"/>
                    </a:lnTo>
                    <a:lnTo>
                      <a:pt x="1917894" y="792845"/>
                    </a:lnTo>
                    <a:lnTo>
                      <a:pt x="1917894" y="829979"/>
                    </a:lnTo>
                    <a:lnTo>
                      <a:pt x="1918122" y="829979"/>
                    </a:lnTo>
                    <a:lnTo>
                      <a:pt x="1918122" y="852194"/>
                    </a:lnTo>
                    <a:lnTo>
                      <a:pt x="1918351" y="852194"/>
                    </a:lnTo>
                    <a:lnTo>
                      <a:pt x="1918351" y="829979"/>
                    </a:lnTo>
                    <a:lnTo>
                      <a:pt x="1918567" y="829979"/>
                    </a:lnTo>
                    <a:lnTo>
                      <a:pt x="1918567" y="749185"/>
                    </a:lnTo>
                    <a:lnTo>
                      <a:pt x="1918808" y="749185"/>
                    </a:lnTo>
                    <a:lnTo>
                      <a:pt x="1918808" y="852194"/>
                    </a:lnTo>
                    <a:lnTo>
                      <a:pt x="1919037" y="852194"/>
                    </a:lnTo>
                    <a:lnTo>
                      <a:pt x="1919037" y="877846"/>
                    </a:lnTo>
                    <a:lnTo>
                      <a:pt x="1919265" y="877846"/>
                    </a:lnTo>
                    <a:lnTo>
                      <a:pt x="1919265" y="945320"/>
                    </a:lnTo>
                    <a:lnTo>
                      <a:pt x="1919723" y="945320"/>
                    </a:lnTo>
                    <a:lnTo>
                      <a:pt x="1919723" y="810378"/>
                    </a:lnTo>
                    <a:lnTo>
                      <a:pt x="1919951" y="810378"/>
                    </a:lnTo>
                    <a:lnTo>
                      <a:pt x="1919951" y="877846"/>
                    </a:lnTo>
                    <a:lnTo>
                      <a:pt x="1920180" y="877846"/>
                    </a:lnTo>
                    <a:lnTo>
                      <a:pt x="1920180" y="829979"/>
                    </a:lnTo>
                    <a:lnTo>
                      <a:pt x="1920408" y="829979"/>
                    </a:lnTo>
                    <a:lnTo>
                      <a:pt x="1920408" y="877846"/>
                    </a:lnTo>
                    <a:lnTo>
                      <a:pt x="1920637" y="877846"/>
                    </a:lnTo>
                    <a:lnTo>
                      <a:pt x="1920637" y="908188"/>
                    </a:lnTo>
                    <a:lnTo>
                      <a:pt x="1920866" y="908188"/>
                    </a:lnTo>
                    <a:lnTo>
                      <a:pt x="1920866" y="946724"/>
                    </a:lnTo>
                  </a:path>
                  <a:path w="2195829" h="946785">
                    <a:moveTo>
                      <a:pt x="1921094" y="946724"/>
                    </a:moveTo>
                    <a:lnTo>
                      <a:pt x="1921094" y="877846"/>
                    </a:lnTo>
                    <a:lnTo>
                      <a:pt x="1921323" y="877846"/>
                    </a:lnTo>
                    <a:lnTo>
                      <a:pt x="1921323" y="908188"/>
                    </a:lnTo>
                    <a:lnTo>
                      <a:pt x="1921551" y="908188"/>
                    </a:lnTo>
                    <a:lnTo>
                      <a:pt x="1921551" y="946724"/>
                    </a:lnTo>
                  </a:path>
                  <a:path w="2195829" h="946785">
                    <a:moveTo>
                      <a:pt x="1921780" y="946724"/>
                    </a:moveTo>
                    <a:lnTo>
                      <a:pt x="1921780" y="945320"/>
                    </a:lnTo>
                    <a:lnTo>
                      <a:pt x="1922021" y="945320"/>
                    </a:lnTo>
                    <a:lnTo>
                      <a:pt x="1922021" y="877846"/>
                    </a:lnTo>
                    <a:lnTo>
                      <a:pt x="1922237" y="877846"/>
                    </a:lnTo>
                    <a:lnTo>
                      <a:pt x="1922237" y="945320"/>
                    </a:lnTo>
                    <a:lnTo>
                      <a:pt x="1922479" y="945320"/>
                    </a:lnTo>
                    <a:lnTo>
                      <a:pt x="1922479" y="829979"/>
                    </a:lnTo>
                    <a:lnTo>
                      <a:pt x="1922694" y="829979"/>
                    </a:lnTo>
                    <a:lnTo>
                      <a:pt x="1922694" y="852194"/>
                    </a:lnTo>
                    <a:lnTo>
                      <a:pt x="1923152" y="852194"/>
                    </a:lnTo>
                    <a:lnTo>
                      <a:pt x="1923152" y="908188"/>
                    </a:lnTo>
                    <a:lnTo>
                      <a:pt x="1923380" y="908188"/>
                    </a:lnTo>
                    <a:lnTo>
                      <a:pt x="1923380" y="877846"/>
                    </a:lnTo>
                    <a:lnTo>
                      <a:pt x="1923609" y="877846"/>
                    </a:lnTo>
                    <a:lnTo>
                      <a:pt x="1923609" y="852194"/>
                    </a:lnTo>
                    <a:lnTo>
                      <a:pt x="1923837" y="852194"/>
                    </a:lnTo>
                    <a:lnTo>
                      <a:pt x="1923837" y="946724"/>
                    </a:lnTo>
                  </a:path>
                  <a:path w="2195829" h="946785">
                    <a:moveTo>
                      <a:pt x="1924307" y="946724"/>
                    </a:moveTo>
                    <a:lnTo>
                      <a:pt x="1924307" y="908188"/>
                    </a:lnTo>
                    <a:lnTo>
                      <a:pt x="1924536" y="908188"/>
                    </a:lnTo>
                    <a:lnTo>
                      <a:pt x="1924536" y="946724"/>
                    </a:lnTo>
                  </a:path>
                  <a:path w="2195829" h="946785">
                    <a:moveTo>
                      <a:pt x="1924993" y="946724"/>
                    </a:moveTo>
                    <a:lnTo>
                      <a:pt x="1924993" y="810378"/>
                    </a:lnTo>
                    <a:lnTo>
                      <a:pt x="1925222" y="810378"/>
                    </a:lnTo>
                    <a:lnTo>
                      <a:pt x="1925222" y="946724"/>
                    </a:lnTo>
                  </a:path>
                  <a:path w="2195829" h="946785">
                    <a:moveTo>
                      <a:pt x="1925450" y="946724"/>
                    </a:moveTo>
                    <a:lnTo>
                      <a:pt x="1925450" y="908188"/>
                    </a:lnTo>
                    <a:lnTo>
                      <a:pt x="1925666" y="908188"/>
                    </a:lnTo>
                    <a:lnTo>
                      <a:pt x="1925666" y="852194"/>
                    </a:lnTo>
                    <a:lnTo>
                      <a:pt x="1925908" y="852194"/>
                    </a:lnTo>
                    <a:lnTo>
                      <a:pt x="1925908" y="908188"/>
                    </a:lnTo>
                    <a:lnTo>
                      <a:pt x="1926136" y="908188"/>
                    </a:lnTo>
                    <a:lnTo>
                      <a:pt x="1926136" y="946724"/>
                    </a:lnTo>
                  </a:path>
                  <a:path w="2195829" h="946785">
                    <a:moveTo>
                      <a:pt x="1926365" y="946724"/>
                    </a:moveTo>
                    <a:lnTo>
                      <a:pt x="1926365" y="945320"/>
                    </a:lnTo>
                    <a:lnTo>
                      <a:pt x="1926822" y="945320"/>
                    </a:lnTo>
                    <a:lnTo>
                      <a:pt x="1926822" y="946724"/>
                    </a:lnTo>
                  </a:path>
                  <a:path w="2195829" h="946785">
                    <a:moveTo>
                      <a:pt x="1927051" y="946724"/>
                    </a:moveTo>
                    <a:lnTo>
                      <a:pt x="1927051" y="852194"/>
                    </a:lnTo>
                    <a:lnTo>
                      <a:pt x="1927279" y="852194"/>
                    </a:lnTo>
                    <a:lnTo>
                      <a:pt x="1927279" y="945320"/>
                    </a:lnTo>
                    <a:lnTo>
                      <a:pt x="1927736" y="945320"/>
                    </a:lnTo>
                    <a:lnTo>
                      <a:pt x="1927736" y="946724"/>
                    </a:lnTo>
                  </a:path>
                  <a:path w="2195829" h="946785">
                    <a:moveTo>
                      <a:pt x="1927965" y="946724"/>
                    </a:moveTo>
                    <a:lnTo>
                      <a:pt x="1927965" y="945320"/>
                    </a:lnTo>
                    <a:lnTo>
                      <a:pt x="1928194" y="945320"/>
                    </a:lnTo>
                    <a:lnTo>
                      <a:pt x="1928194" y="908188"/>
                    </a:lnTo>
                    <a:lnTo>
                      <a:pt x="1928422" y="908188"/>
                    </a:lnTo>
                    <a:lnTo>
                      <a:pt x="1928422" y="945320"/>
                    </a:lnTo>
                    <a:lnTo>
                      <a:pt x="1928879" y="945320"/>
                    </a:lnTo>
                    <a:lnTo>
                      <a:pt x="1928879" y="946724"/>
                    </a:lnTo>
                  </a:path>
                  <a:path w="2195829" h="946785">
                    <a:moveTo>
                      <a:pt x="1929108" y="946724"/>
                    </a:moveTo>
                    <a:lnTo>
                      <a:pt x="1929108" y="877846"/>
                    </a:lnTo>
                    <a:lnTo>
                      <a:pt x="1929337" y="877846"/>
                    </a:lnTo>
                    <a:lnTo>
                      <a:pt x="1929337" y="908188"/>
                    </a:lnTo>
                    <a:lnTo>
                      <a:pt x="1929565" y="908188"/>
                    </a:lnTo>
                    <a:lnTo>
                      <a:pt x="1929565" y="762505"/>
                    </a:lnTo>
                    <a:lnTo>
                      <a:pt x="1929794" y="762505"/>
                    </a:lnTo>
                    <a:lnTo>
                      <a:pt x="1929794" y="852194"/>
                    </a:lnTo>
                    <a:lnTo>
                      <a:pt x="1930022" y="852194"/>
                    </a:lnTo>
                    <a:lnTo>
                      <a:pt x="1930022" y="908188"/>
                    </a:lnTo>
                    <a:lnTo>
                      <a:pt x="1930492" y="908188"/>
                    </a:lnTo>
                    <a:lnTo>
                      <a:pt x="1930492" y="829979"/>
                    </a:lnTo>
                    <a:lnTo>
                      <a:pt x="1930708" y="829979"/>
                    </a:lnTo>
                    <a:lnTo>
                      <a:pt x="1930708" y="877846"/>
                    </a:lnTo>
                    <a:lnTo>
                      <a:pt x="1930949" y="877846"/>
                    </a:lnTo>
                    <a:lnTo>
                      <a:pt x="1930949" y="946724"/>
                    </a:lnTo>
                  </a:path>
                  <a:path w="2195829" h="946785">
                    <a:moveTo>
                      <a:pt x="1931165" y="946724"/>
                    </a:moveTo>
                    <a:lnTo>
                      <a:pt x="1931165" y="810378"/>
                    </a:lnTo>
                    <a:lnTo>
                      <a:pt x="1931407" y="810378"/>
                    </a:lnTo>
                    <a:lnTo>
                      <a:pt x="1931407" y="852194"/>
                    </a:lnTo>
                    <a:lnTo>
                      <a:pt x="1931864" y="852194"/>
                    </a:lnTo>
                    <a:lnTo>
                      <a:pt x="1931864" y="946724"/>
                    </a:lnTo>
                  </a:path>
                  <a:path w="2195829" h="946785">
                    <a:moveTo>
                      <a:pt x="1932092" y="946724"/>
                    </a:moveTo>
                    <a:lnTo>
                      <a:pt x="1932092" y="829979"/>
                    </a:lnTo>
                    <a:lnTo>
                      <a:pt x="1933007" y="829979"/>
                    </a:lnTo>
                    <a:lnTo>
                      <a:pt x="1933007" y="852194"/>
                    </a:lnTo>
                    <a:lnTo>
                      <a:pt x="1933235" y="852194"/>
                    </a:lnTo>
                    <a:lnTo>
                      <a:pt x="1933235" y="945320"/>
                    </a:lnTo>
                    <a:lnTo>
                      <a:pt x="1933464" y="945320"/>
                    </a:lnTo>
                    <a:lnTo>
                      <a:pt x="1933464" y="792845"/>
                    </a:lnTo>
                    <a:lnTo>
                      <a:pt x="1933693" y="792845"/>
                    </a:lnTo>
                    <a:lnTo>
                      <a:pt x="1933693" y="877846"/>
                    </a:lnTo>
                    <a:lnTo>
                      <a:pt x="1933921" y="877846"/>
                    </a:lnTo>
                    <a:lnTo>
                      <a:pt x="1933921" y="908188"/>
                    </a:lnTo>
                    <a:lnTo>
                      <a:pt x="1934150" y="908188"/>
                    </a:lnTo>
                    <a:lnTo>
                      <a:pt x="1934150" y="749185"/>
                    </a:lnTo>
                    <a:lnTo>
                      <a:pt x="1934378" y="749185"/>
                    </a:lnTo>
                    <a:lnTo>
                      <a:pt x="1934378" y="908188"/>
                    </a:lnTo>
                    <a:lnTo>
                      <a:pt x="1934607" y="908188"/>
                    </a:lnTo>
                    <a:lnTo>
                      <a:pt x="1934607" y="945320"/>
                    </a:lnTo>
                    <a:lnTo>
                      <a:pt x="1935064" y="945320"/>
                    </a:lnTo>
                    <a:lnTo>
                      <a:pt x="1935064" y="852194"/>
                    </a:lnTo>
                    <a:lnTo>
                      <a:pt x="1935293" y="852194"/>
                    </a:lnTo>
                    <a:lnTo>
                      <a:pt x="1935293" y="792845"/>
                    </a:lnTo>
                    <a:lnTo>
                      <a:pt x="1935521" y="792845"/>
                    </a:lnTo>
                    <a:lnTo>
                      <a:pt x="1935521" y="908188"/>
                    </a:lnTo>
                    <a:lnTo>
                      <a:pt x="1935750" y="908188"/>
                    </a:lnTo>
                    <a:lnTo>
                      <a:pt x="1935750" y="829979"/>
                    </a:lnTo>
                    <a:lnTo>
                      <a:pt x="1936207" y="829979"/>
                    </a:lnTo>
                    <a:lnTo>
                      <a:pt x="1936207" y="714636"/>
                    </a:lnTo>
                    <a:lnTo>
                      <a:pt x="1936449" y="714636"/>
                    </a:lnTo>
                    <a:lnTo>
                      <a:pt x="1936449" y="829979"/>
                    </a:lnTo>
                    <a:lnTo>
                      <a:pt x="1936664" y="829979"/>
                    </a:lnTo>
                    <a:lnTo>
                      <a:pt x="1936664" y="762505"/>
                    </a:lnTo>
                    <a:lnTo>
                      <a:pt x="1937122" y="762505"/>
                    </a:lnTo>
                    <a:lnTo>
                      <a:pt x="1937122" y="829979"/>
                    </a:lnTo>
                    <a:lnTo>
                      <a:pt x="1937350" y="829979"/>
                    </a:lnTo>
                    <a:lnTo>
                      <a:pt x="1937350" y="762505"/>
                    </a:lnTo>
                    <a:lnTo>
                      <a:pt x="1937579" y="762505"/>
                    </a:lnTo>
                    <a:lnTo>
                      <a:pt x="1937579" y="704546"/>
                    </a:lnTo>
                    <a:lnTo>
                      <a:pt x="1937807" y="704546"/>
                    </a:lnTo>
                    <a:lnTo>
                      <a:pt x="1937807" y="945320"/>
                    </a:lnTo>
                    <a:lnTo>
                      <a:pt x="1938049" y="945320"/>
                    </a:lnTo>
                    <a:lnTo>
                      <a:pt x="1938049" y="792845"/>
                    </a:lnTo>
                    <a:lnTo>
                      <a:pt x="1938265" y="792845"/>
                    </a:lnTo>
                    <a:lnTo>
                      <a:pt x="1938265" y="762505"/>
                    </a:lnTo>
                    <a:lnTo>
                      <a:pt x="1938506" y="762505"/>
                    </a:lnTo>
                    <a:lnTo>
                      <a:pt x="1938506" y="877846"/>
                    </a:lnTo>
                    <a:lnTo>
                      <a:pt x="1938735" y="877846"/>
                    </a:lnTo>
                    <a:lnTo>
                      <a:pt x="1938735" y="908188"/>
                    </a:lnTo>
                    <a:lnTo>
                      <a:pt x="1938963" y="908188"/>
                    </a:lnTo>
                    <a:lnTo>
                      <a:pt x="1938963" y="852194"/>
                    </a:lnTo>
                    <a:lnTo>
                      <a:pt x="1939420" y="852194"/>
                    </a:lnTo>
                    <a:lnTo>
                      <a:pt x="1939420" y="776991"/>
                    </a:lnTo>
                    <a:lnTo>
                      <a:pt x="1939636" y="776991"/>
                    </a:lnTo>
                    <a:lnTo>
                      <a:pt x="1939636" y="946724"/>
                    </a:lnTo>
                  </a:path>
                  <a:path w="2195829" h="946785">
                    <a:moveTo>
                      <a:pt x="1939878" y="946724"/>
                    </a:moveTo>
                    <a:lnTo>
                      <a:pt x="1939878" y="792845"/>
                    </a:lnTo>
                    <a:lnTo>
                      <a:pt x="1940093" y="792845"/>
                    </a:lnTo>
                    <a:lnTo>
                      <a:pt x="1940093" y="810378"/>
                    </a:lnTo>
                    <a:lnTo>
                      <a:pt x="1940563" y="810378"/>
                    </a:lnTo>
                    <a:lnTo>
                      <a:pt x="1940563" y="829979"/>
                    </a:lnTo>
                    <a:lnTo>
                      <a:pt x="1940792" y="829979"/>
                    </a:lnTo>
                    <a:lnTo>
                      <a:pt x="1940792" y="810378"/>
                    </a:lnTo>
                    <a:lnTo>
                      <a:pt x="1941478" y="810378"/>
                    </a:lnTo>
                    <a:lnTo>
                      <a:pt x="1941478" y="829979"/>
                    </a:lnTo>
                    <a:lnTo>
                      <a:pt x="1941706" y="829979"/>
                    </a:lnTo>
                    <a:lnTo>
                      <a:pt x="1941706" y="945320"/>
                    </a:lnTo>
                    <a:lnTo>
                      <a:pt x="1941935" y="945320"/>
                    </a:lnTo>
                    <a:lnTo>
                      <a:pt x="1941935" y="946724"/>
                    </a:lnTo>
                  </a:path>
                  <a:path w="2195829" h="946785">
                    <a:moveTo>
                      <a:pt x="1942164" y="946724"/>
                    </a:moveTo>
                    <a:lnTo>
                      <a:pt x="1942164" y="908188"/>
                    </a:lnTo>
                    <a:lnTo>
                      <a:pt x="1942392" y="908188"/>
                    </a:lnTo>
                    <a:lnTo>
                      <a:pt x="1942392" y="945320"/>
                    </a:lnTo>
                    <a:lnTo>
                      <a:pt x="1942621" y="945320"/>
                    </a:lnTo>
                    <a:lnTo>
                      <a:pt x="1942621" y="852194"/>
                    </a:lnTo>
                    <a:lnTo>
                      <a:pt x="1942849" y="852194"/>
                    </a:lnTo>
                    <a:lnTo>
                      <a:pt x="1942849" y="908188"/>
                    </a:lnTo>
                    <a:lnTo>
                      <a:pt x="1943078" y="908188"/>
                    </a:lnTo>
                    <a:lnTo>
                      <a:pt x="1943078" y="810378"/>
                    </a:lnTo>
                    <a:lnTo>
                      <a:pt x="1943307" y="810378"/>
                    </a:lnTo>
                    <a:lnTo>
                      <a:pt x="1943307" y="852194"/>
                    </a:lnTo>
                    <a:lnTo>
                      <a:pt x="1943535" y="852194"/>
                    </a:lnTo>
                    <a:lnTo>
                      <a:pt x="1943535" y="945320"/>
                    </a:lnTo>
                    <a:lnTo>
                      <a:pt x="1943764" y="945320"/>
                    </a:lnTo>
                    <a:lnTo>
                      <a:pt x="1943764" y="946724"/>
                    </a:lnTo>
                  </a:path>
                  <a:path w="2195829" h="946785">
                    <a:moveTo>
                      <a:pt x="1943992" y="946724"/>
                    </a:moveTo>
                    <a:lnTo>
                      <a:pt x="1943992" y="877846"/>
                    </a:lnTo>
                    <a:lnTo>
                      <a:pt x="1944221" y="877846"/>
                    </a:lnTo>
                    <a:lnTo>
                      <a:pt x="1944221" y="946724"/>
                    </a:lnTo>
                  </a:path>
                  <a:path w="2195829" h="946785">
                    <a:moveTo>
                      <a:pt x="1944450" y="946724"/>
                    </a:moveTo>
                    <a:lnTo>
                      <a:pt x="1944450" y="945320"/>
                    </a:lnTo>
                    <a:lnTo>
                      <a:pt x="1944678" y="945320"/>
                    </a:lnTo>
                    <a:lnTo>
                      <a:pt x="1944678" y="946724"/>
                    </a:lnTo>
                  </a:path>
                  <a:path w="2195829" h="946785">
                    <a:moveTo>
                      <a:pt x="1945593" y="946724"/>
                    </a:moveTo>
                    <a:lnTo>
                      <a:pt x="1945593" y="945320"/>
                    </a:lnTo>
                    <a:lnTo>
                      <a:pt x="1945834" y="945320"/>
                    </a:lnTo>
                    <a:lnTo>
                      <a:pt x="1945834" y="946724"/>
                    </a:lnTo>
                  </a:path>
                  <a:path w="2195829" h="946785">
                    <a:moveTo>
                      <a:pt x="1946291" y="946724"/>
                    </a:moveTo>
                    <a:lnTo>
                      <a:pt x="1946291" y="945320"/>
                    </a:lnTo>
                    <a:lnTo>
                      <a:pt x="1946520" y="945320"/>
                    </a:lnTo>
                    <a:lnTo>
                      <a:pt x="1946520" y="946724"/>
                    </a:lnTo>
                  </a:path>
                  <a:path w="2195829" h="946785">
                    <a:moveTo>
                      <a:pt x="1947205" y="946724"/>
                    </a:moveTo>
                    <a:lnTo>
                      <a:pt x="1947205" y="908188"/>
                    </a:lnTo>
                    <a:lnTo>
                      <a:pt x="1947434" y="908188"/>
                    </a:lnTo>
                    <a:lnTo>
                      <a:pt x="1947434" y="946724"/>
                    </a:lnTo>
                  </a:path>
                  <a:path w="2195829" h="946785">
                    <a:moveTo>
                      <a:pt x="1947891" y="946724"/>
                    </a:moveTo>
                    <a:lnTo>
                      <a:pt x="1947891" y="945320"/>
                    </a:lnTo>
                    <a:lnTo>
                      <a:pt x="1948120" y="945320"/>
                    </a:lnTo>
                    <a:lnTo>
                      <a:pt x="1948120" y="908188"/>
                    </a:lnTo>
                    <a:lnTo>
                      <a:pt x="1948348" y="908188"/>
                    </a:lnTo>
                    <a:lnTo>
                      <a:pt x="1948348" y="946724"/>
                    </a:lnTo>
                  </a:path>
                  <a:path w="2195829" h="946785">
                    <a:moveTo>
                      <a:pt x="1950406" y="946724"/>
                    </a:moveTo>
                    <a:lnTo>
                      <a:pt x="1950406" y="877846"/>
                    </a:lnTo>
                    <a:lnTo>
                      <a:pt x="1950634" y="877846"/>
                    </a:lnTo>
                    <a:lnTo>
                      <a:pt x="1950634" y="946724"/>
                    </a:lnTo>
                  </a:path>
                  <a:path w="2195829" h="946785">
                    <a:moveTo>
                      <a:pt x="1950863" y="946724"/>
                    </a:moveTo>
                    <a:lnTo>
                      <a:pt x="1950863" y="908188"/>
                    </a:lnTo>
                    <a:lnTo>
                      <a:pt x="1951092" y="908188"/>
                    </a:lnTo>
                    <a:lnTo>
                      <a:pt x="1951092" y="945320"/>
                    </a:lnTo>
                    <a:lnTo>
                      <a:pt x="1951320" y="945320"/>
                    </a:lnTo>
                    <a:lnTo>
                      <a:pt x="1951320" y="946724"/>
                    </a:lnTo>
                  </a:path>
                  <a:path w="2195829" h="946785">
                    <a:moveTo>
                      <a:pt x="1953848" y="946724"/>
                    </a:moveTo>
                    <a:lnTo>
                      <a:pt x="1953848" y="945320"/>
                    </a:lnTo>
                    <a:lnTo>
                      <a:pt x="1954063" y="945320"/>
                    </a:lnTo>
                    <a:lnTo>
                      <a:pt x="1954063" y="946724"/>
                    </a:lnTo>
                  </a:path>
                  <a:path w="2195829" h="946785">
                    <a:moveTo>
                      <a:pt x="1956134" y="946724"/>
                    </a:moveTo>
                    <a:lnTo>
                      <a:pt x="1956134" y="945320"/>
                    </a:lnTo>
                    <a:lnTo>
                      <a:pt x="1956362" y="945320"/>
                    </a:lnTo>
                    <a:lnTo>
                      <a:pt x="1956362" y="946724"/>
                    </a:lnTo>
                  </a:path>
                  <a:path w="2195829" h="946785">
                    <a:moveTo>
                      <a:pt x="1956591" y="946724"/>
                    </a:moveTo>
                    <a:lnTo>
                      <a:pt x="1956591" y="945320"/>
                    </a:lnTo>
                    <a:lnTo>
                      <a:pt x="1956819" y="945320"/>
                    </a:lnTo>
                    <a:lnTo>
                      <a:pt x="1956819" y="946724"/>
                    </a:lnTo>
                  </a:path>
                  <a:path w="2195829" h="946785">
                    <a:moveTo>
                      <a:pt x="1957505" y="946724"/>
                    </a:moveTo>
                    <a:lnTo>
                      <a:pt x="1957505" y="908188"/>
                    </a:lnTo>
                    <a:lnTo>
                      <a:pt x="1957734" y="908188"/>
                    </a:lnTo>
                    <a:lnTo>
                      <a:pt x="1957734" y="946724"/>
                    </a:lnTo>
                  </a:path>
                  <a:path w="2195829" h="946785">
                    <a:moveTo>
                      <a:pt x="1959563" y="946724"/>
                    </a:moveTo>
                    <a:lnTo>
                      <a:pt x="1959563" y="945320"/>
                    </a:lnTo>
                    <a:lnTo>
                      <a:pt x="1959804" y="945320"/>
                    </a:lnTo>
                    <a:lnTo>
                      <a:pt x="1959804" y="946724"/>
                    </a:lnTo>
                  </a:path>
                  <a:path w="2195829" h="946785">
                    <a:moveTo>
                      <a:pt x="1960261" y="946724"/>
                    </a:moveTo>
                    <a:lnTo>
                      <a:pt x="1960261" y="945320"/>
                    </a:lnTo>
                    <a:lnTo>
                      <a:pt x="1960490" y="945320"/>
                    </a:lnTo>
                    <a:lnTo>
                      <a:pt x="1960490" y="946724"/>
                    </a:lnTo>
                  </a:path>
                  <a:path w="2195829" h="946785">
                    <a:moveTo>
                      <a:pt x="1961404" y="946724"/>
                    </a:moveTo>
                    <a:lnTo>
                      <a:pt x="1961404" y="945320"/>
                    </a:lnTo>
                    <a:lnTo>
                      <a:pt x="1961633" y="945320"/>
                    </a:lnTo>
                    <a:lnTo>
                      <a:pt x="1961633" y="946724"/>
                    </a:lnTo>
                  </a:path>
                  <a:path w="2195829" h="946785">
                    <a:moveTo>
                      <a:pt x="1963461" y="946724"/>
                    </a:moveTo>
                    <a:lnTo>
                      <a:pt x="1963461" y="945320"/>
                    </a:lnTo>
                    <a:lnTo>
                      <a:pt x="1963919" y="945320"/>
                    </a:lnTo>
                    <a:lnTo>
                      <a:pt x="1963919" y="946724"/>
                    </a:lnTo>
                  </a:path>
                  <a:path w="2195829" h="946785">
                    <a:moveTo>
                      <a:pt x="1965290" y="946724"/>
                    </a:moveTo>
                    <a:lnTo>
                      <a:pt x="1965290" y="945320"/>
                    </a:lnTo>
                    <a:lnTo>
                      <a:pt x="1965519" y="945320"/>
                    </a:lnTo>
                    <a:lnTo>
                      <a:pt x="1965519" y="946724"/>
                    </a:lnTo>
                  </a:path>
                  <a:path w="2195829" h="946785">
                    <a:moveTo>
                      <a:pt x="1967132" y="946724"/>
                    </a:moveTo>
                    <a:lnTo>
                      <a:pt x="1967132" y="945320"/>
                    </a:lnTo>
                    <a:lnTo>
                      <a:pt x="1967348" y="945320"/>
                    </a:lnTo>
                    <a:lnTo>
                      <a:pt x="1967348" y="946724"/>
                    </a:lnTo>
                  </a:path>
                  <a:path w="2195829" h="946785">
                    <a:moveTo>
                      <a:pt x="1968033" y="946724"/>
                    </a:moveTo>
                    <a:lnTo>
                      <a:pt x="1968033" y="945320"/>
                    </a:lnTo>
                    <a:lnTo>
                      <a:pt x="1968275" y="945320"/>
                    </a:lnTo>
                    <a:lnTo>
                      <a:pt x="1968275" y="946724"/>
                    </a:lnTo>
                  </a:path>
                  <a:path w="2195829" h="946785">
                    <a:moveTo>
                      <a:pt x="1969875" y="946724"/>
                    </a:moveTo>
                    <a:lnTo>
                      <a:pt x="1969875" y="852194"/>
                    </a:lnTo>
                    <a:lnTo>
                      <a:pt x="1970104" y="852194"/>
                    </a:lnTo>
                    <a:lnTo>
                      <a:pt x="1970104" y="946724"/>
                    </a:lnTo>
                  </a:path>
                  <a:path w="2195829" h="946785">
                    <a:moveTo>
                      <a:pt x="1970561" y="946724"/>
                    </a:moveTo>
                    <a:lnTo>
                      <a:pt x="1970561" y="945320"/>
                    </a:lnTo>
                    <a:lnTo>
                      <a:pt x="1970789" y="945320"/>
                    </a:lnTo>
                    <a:lnTo>
                      <a:pt x="1970789" y="946724"/>
                    </a:lnTo>
                  </a:path>
                  <a:path w="2195829" h="946785">
                    <a:moveTo>
                      <a:pt x="1971704" y="946724"/>
                    </a:moveTo>
                    <a:lnTo>
                      <a:pt x="1971704" y="908188"/>
                    </a:lnTo>
                    <a:lnTo>
                      <a:pt x="1971932" y="908188"/>
                    </a:lnTo>
                    <a:lnTo>
                      <a:pt x="1971932" y="946724"/>
                    </a:lnTo>
                  </a:path>
                  <a:path w="2195829" h="946785">
                    <a:moveTo>
                      <a:pt x="1975133" y="946724"/>
                    </a:moveTo>
                    <a:lnTo>
                      <a:pt x="1975133" y="945320"/>
                    </a:lnTo>
                    <a:lnTo>
                      <a:pt x="1975374" y="945320"/>
                    </a:lnTo>
                    <a:lnTo>
                      <a:pt x="1975374" y="946724"/>
                    </a:lnTo>
                  </a:path>
                  <a:path w="2195829" h="946785">
                    <a:moveTo>
                      <a:pt x="1976974" y="946724"/>
                    </a:moveTo>
                    <a:lnTo>
                      <a:pt x="1976974" y="945320"/>
                    </a:lnTo>
                    <a:lnTo>
                      <a:pt x="1977203" y="945320"/>
                    </a:lnTo>
                    <a:lnTo>
                      <a:pt x="1977203" y="946724"/>
                    </a:lnTo>
                  </a:path>
                  <a:path w="2195829" h="946785">
                    <a:moveTo>
                      <a:pt x="1981089" y="946724"/>
                    </a:moveTo>
                    <a:lnTo>
                      <a:pt x="1981089" y="945320"/>
                    </a:lnTo>
                    <a:lnTo>
                      <a:pt x="1981318" y="945320"/>
                    </a:lnTo>
                    <a:lnTo>
                      <a:pt x="1981318" y="946724"/>
                    </a:lnTo>
                  </a:path>
                  <a:path w="2195829" h="946785">
                    <a:moveTo>
                      <a:pt x="1983159" y="946724"/>
                    </a:moveTo>
                    <a:lnTo>
                      <a:pt x="1983159" y="908188"/>
                    </a:lnTo>
                    <a:lnTo>
                      <a:pt x="1983388" y="908188"/>
                    </a:lnTo>
                    <a:lnTo>
                      <a:pt x="1983388" y="946724"/>
                    </a:lnTo>
                  </a:path>
                  <a:path w="2195829" h="946785">
                    <a:moveTo>
                      <a:pt x="1983616" y="946724"/>
                    </a:moveTo>
                    <a:lnTo>
                      <a:pt x="1983616" y="945320"/>
                    </a:lnTo>
                    <a:lnTo>
                      <a:pt x="1983845" y="945320"/>
                    </a:lnTo>
                    <a:lnTo>
                      <a:pt x="1983845" y="946724"/>
                    </a:lnTo>
                  </a:path>
                  <a:path w="2195829" h="946785">
                    <a:moveTo>
                      <a:pt x="1984302" y="946724"/>
                    </a:moveTo>
                    <a:lnTo>
                      <a:pt x="1984302" y="908188"/>
                    </a:lnTo>
                    <a:lnTo>
                      <a:pt x="1984531" y="908188"/>
                    </a:lnTo>
                    <a:lnTo>
                      <a:pt x="1984531" y="946724"/>
                    </a:lnTo>
                  </a:path>
                  <a:path w="2195829" h="946785">
                    <a:moveTo>
                      <a:pt x="1985217" y="946724"/>
                    </a:moveTo>
                    <a:lnTo>
                      <a:pt x="1985217" y="945320"/>
                    </a:lnTo>
                    <a:lnTo>
                      <a:pt x="1985674" y="945320"/>
                    </a:lnTo>
                    <a:lnTo>
                      <a:pt x="1985674" y="946724"/>
                    </a:lnTo>
                  </a:path>
                  <a:path w="2195829" h="946785">
                    <a:moveTo>
                      <a:pt x="1986131" y="946724"/>
                    </a:moveTo>
                    <a:lnTo>
                      <a:pt x="1986131" y="945320"/>
                    </a:lnTo>
                    <a:lnTo>
                      <a:pt x="1986360" y="945320"/>
                    </a:lnTo>
                    <a:lnTo>
                      <a:pt x="1986360" y="946724"/>
                    </a:lnTo>
                  </a:path>
                  <a:path w="2195829" h="946785">
                    <a:moveTo>
                      <a:pt x="1986588" y="946724"/>
                    </a:moveTo>
                    <a:lnTo>
                      <a:pt x="1986588" y="945320"/>
                    </a:lnTo>
                    <a:lnTo>
                      <a:pt x="1986817" y="945320"/>
                    </a:lnTo>
                    <a:lnTo>
                      <a:pt x="1986817" y="946724"/>
                    </a:lnTo>
                  </a:path>
                  <a:path w="2195829" h="946785">
                    <a:moveTo>
                      <a:pt x="1987045" y="946724"/>
                    </a:moveTo>
                    <a:lnTo>
                      <a:pt x="1987045" y="908188"/>
                    </a:lnTo>
                    <a:lnTo>
                      <a:pt x="1987274" y="908188"/>
                    </a:lnTo>
                    <a:lnTo>
                      <a:pt x="1987274" y="946724"/>
                    </a:lnTo>
                  </a:path>
                  <a:path w="2195829" h="946785">
                    <a:moveTo>
                      <a:pt x="1987731" y="946724"/>
                    </a:moveTo>
                    <a:lnTo>
                      <a:pt x="1987731" y="829979"/>
                    </a:lnTo>
                    <a:lnTo>
                      <a:pt x="1987972" y="829979"/>
                    </a:lnTo>
                    <a:lnTo>
                      <a:pt x="1987972" y="946724"/>
                    </a:lnTo>
                  </a:path>
                  <a:path w="2195829" h="946785">
                    <a:moveTo>
                      <a:pt x="1988417" y="946724"/>
                    </a:moveTo>
                    <a:lnTo>
                      <a:pt x="1988417" y="945320"/>
                    </a:lnTo>
                    <a:lnTo>
                      <a:pt x="1988646" y="945320"/>
                    </a:lnTo>
                    <a:lnTo>
                      <a:pt x="1988646" y="946724"/>
                    </a:lnTo>
                  </a:path>
                  <a:path w="2195829" h="946785">
                    <a:moveTo>
                      <a:pt x="1989103" y="946724"/>
                    </a:moveTo>
                    <a:lnTo>
                      <a:pt x="1989103" y="908188"/>
                    </a:lnTo>
                    <a:lnTo>
                      <a:pt x="1989344" y="908188"/>
                    </a:lnTo>
                    <a:lnTo>
                      <a:pt x="1989344" y="946724"/>
                    </a:lnTo>
                  </a:path>
                  <a:path w="2195829" h="946785">
                    <a:moveTo>
                      <a:pt x="1989560" y="946724"/>
                    </a:moveTo>
                    <a:lnTo>
                      <a:pt x="1989560" y="877846"/>
                    </a:lnTo>
                    <a:lnTo>
                      <a:pt x="1989801" y="877846"/>
                    </a:lnTo>
                    <a:lnTo>
                      <a:pt x="1989801" y="946724"/>
                    </a:lnTo>
                  </a:path>
                  <a:path w="2195829" h="946785">
                    <a:moveTo>
                      <a:pt x="1990258" y="946724"/>
                    </a:moveTo>
                    <a:lnTo>
                      <a:pt x="1990258" y="945320"/>
                    </a:lnTo>
                    <a:lnTo>
                      <a:pt x="1990487" y="945320"/>
                    </a:lnTo>
                    <a:lnTo>
                      <a:pt x="1990487" y="852194"/>
                    </a:lnTo>
                    <a:lnTo>
                      <a:pt x="1990716" y="852194"/>
                    </a:lnTo>
                    <a:lnTo>
                      <a:pt x="1990716" y="946724"/>
                    </a:lnTo>
                  </a:path>
                  <a:path w="2195829" h="946785">
                    <a:moveTo>
                      <a:pt x="1990944" y="946724"/>
                    </a:moveTo>
                    <a:lnTo>
                      <a:pt x="1990944" y="852194"/>
                    </a:lnTo>
                    <a:lnTo>
                      <a:pt x="1991173" y="852194"/>
                    </a:lnTo>
                    <a:lnTo>
                      <a:pt x="1991173" y="908188"/>
                    </a:lnTo>
                    <a:lnTo>
                      <a:pt x="1991401" y="908188"/>
                    </a:lnTo>
                    <a:lnTo>
                      <a:pt x="1991401" y="852194"/>
                    </a:lnTo>
                    <a:lnTo>
                      <a:pt x="1991630" y="852194"/>
                    </a:lnTo>
                    <a:lnTo>
                      <a:pt x="1991630" y="945320"/>
                    </a:lnTo>
                    <a:lnTo>
                      <a:pt x="1991859" y="945320"/>
                    </a:lnTo>
                    <a:lnTo>
                      <a:pt x="1991859" y="829979"/>
                    </a:lnTo>
                    <a:lnTo>
                      <a:pt x="1992087" y="829979"/>
                    </a:lnTo>
                    <a:lnTo>
                      <a:pt x="1992087" y="945320"/>
                    </a:lnTo>
                    <a:lnTo>
                      <a:pt x="1992316" y="945320"/>
                    </a:lnTo>
                    <a:lnTo>
                      <a:pt x="1992316" y="852194"/>
                    </a:lnTo>
                    <a:lnTo>
                      <a:pt x="1992544" y="852194"/>
                    </a:lnTo>
                    <a:lnTo>
                      <a:pt x="1992544" y="792845"/>
                    </a:lnTo>
                    <a:lnTo>
                      <a:pt x="1992773" y="792845"/>
                    </a:lnTo>
                    <a:lnTo>
                      <a:pt x="1992773" y="946724"/>
                    </a:lnTo>
                  </a:path>
                  <a:path w="2195829" h="946785">
                    <a:moveTo>
                      <a:pt x="1993002" y="946724"/>
                    </a:moveTo>
                    <a:lnTo>
                      <a:pt x="1993002" y="877846"/>
                    </a:lnTo>
                    <a:lnTo>
                      <a:pt x="1993230" y="877846"/>
                    </a:lnTo>
                    <a:lnTo>
                      <a:pt x="1993230" y="945320"/>
                    </a:lnTo>
                    <a:lnTo>
                      <a:pt x="1993459" y="945320"/>
                    </a:lnTo>
                    <a:lnTo>
                      <a:pt x="1993459" y="946724"/>
                    </a:lnTo>
                  </a:path>
                  <a:path w="2195829" h="946785">
                    <a:moveTo>
                      <a:pt x="1993687" y="946724"/>
                    </a:moveTo>
                    <a:lnTo>
                      <a:pt x="1993687" y="877846"/>
                    </a:lnTo>
                    <a:lnTo>
                      <a:pt x="1993916" y="877846"/>
                    </a:lnTo>
                    <a:lnTo>
                      <a:pt x="1993916" y="945320"/>
                    </a:lnTo>
                    <a:lnTo>
                      <a:pt x="1994145" y="945320"/>
                    </a:lnTo>
                    <a:lnTo>
                      <a:pt x="1994145" y="908188"/>
                    </a:lnTo>
                    <a:lnTo>
                      <a:pt x="1994373" y="908188"/>
                    </a:lnTo>
                    <a:lnTo>
                      <a:pt x="1994373" y="946724"/>
                    </a:lnTo>
                  </a:path>
                  <a:path w="2195829" h="946785">
                    <a:moveTo>
                      <a:pt x="1994602" y="946724"/>
                    </a:moveTo>
                    <a:lnTo>
                      <a:pt x="1994602" y="829979"/>
                    </a:lnTo>
                    <a:lnTo>
                      <a:pt x="1994843" y="829979"/>
                    </a:lnTo>
                    <a:lnTo>
                      <a:pt x="1994843" y="908188"/>
                    </a:lnTo>
                    <a:lnTo>
                      <a:pt x="1995059" y="908188"/>
                    </a:lnTo>
                    <a:lnTo>
                      <a:pt x="1995059" y="852194"/>
                    </a:lnTo>
                    <a:lnTo>
                      <a:pt x="1995288" y="852194"/>
                    </a:lnTo>
                    <a:lnTo>
                      <a:pt x="1995288" y="877846"/>
                    </a:lnTo>
                    <a:lnTo>
                      <a:pt x="1995516" y="877846"/>
                    </a:lnTo>
                    <a:lnTo>
                      <a:pt x="1995516" y="908188"/>
                    </a:lnTo>
                    <a:lnTo>
                      <a:pt x="1995745" y="908188"/>
                    </a:lnTo>
                    <a:lnTo>
                      <a:pt x="1995745" y="852194"/>
                    </a:lnTo>
                    <a:lnTo>
                      <a:pt x="1995973" y="852194"/>
                    </a:lnTo>
                    <a:lnTo>
                      <a:pt x="1995973" y="946724"/>
                    </a:lnTo>
                  </a:path>
                  <a:path w="2195829" h="946785">
                    <a:moveTo>
                      <a:pt x="1996202" y="946724"/>
                    </a:moveTo>
                    <a:lnTo>
                      <a:pt x="1996202" y="810378"/>
                    </a:lnTo>
                    <a:lnTo>
                      <a:pt x="1996443" y="810378"/>
                    </a:lnTo>
                    <a:lnTo>
                      <a:pt x="1996443" y="945320"/>
                    </a:lnTo>
                    <a:lnTo>
                      <a:pt x="1996672" y="945320"/>
                    </a:lnTo>
                    <a:lnTo>
                      <a:pt x="1996672" y="946724"/>
                    </a:lnTo>
                  </a:path>
                  <a:path w="2195829" h="946785">
                    <a:moveTo>
                      <a:pt x="1997129" y="946724"/>
                    </a:moveTo>
                    <a:lnTo>
                      <a:pt x="1997129" y="945320"/>
                    </a:lnTo>
                    <a:lnTo>
                      <a:pt x="1997358" y="945320"/>
                    </a:lnTo>
                    <a:lnTo>
                      <a:pt x="1997358" y="946724"/>
                    </a:lnTo>
                  </a:path>
                  <a:path w="2195829" h="946785">
                    <a:moveTo>
                      <a:pt x="1997815" y="946724"/>
                    </a:moveTo>
                    <a:lnTo>
                      <a:pt x="1997815" y="829979"/>
                    </a:lnTo>
                    <a:lnTo>
                      <a:pt x="1998044" y="829979"/>
                    </a:lnTo>
                    <a:lnTo>
                      <a:pt x="1998044" y="908188"/>
                    </a:lnTo>
                    <a:lnTo>
                      <a:pt x="1998272" y="908188"/>
                    </a:lnTo>
                    <a:lnTo>
                      <a:pt x="1998272" y="945320"/>
                    </a:lnTo>
                    <a:lnTo>
                      <a:pt x="1998488" y="945320"/>
                    </a:lnTo>
                    <a:lnTo>
                      <a:pt x="1998488" y="852194"/>
                    </a:lnTo>
                    <a:lnTo>
                      <a:pt x="1998729" y="852194"/>
                    </a:lnTo>
                    <a:lnTo>
                      <a:pt x="1998729" y="908188"/>
                    </a:lnTo>
                    <a:lnTo>
                      <a:pt x="1998958" y="908188"/>
                    </a:lnTo>
                    <a:lnTo>
                      <a:pt x="1998958" y="946724"/>
                    </a:lnTo>
                  </a:path>
                  <a:path w="2195829" h="946785">
                    <a:moveTo>
                      <a:pt x="1999644" y="946724"/>
                    </a:moveTo>
                    <a:lnTo>
                      <a:pt x="1999644" y="829979"/>
                    </a:lnTo>
                    <a:lnTo>
                      <a:pt x="1999872" y="829979"/>
                    </a:lnTo>
                    <a:lnTo>
                      <a:pt x="1999872" y="945320"/>
                    </a:lnTo>
                    <a:lnTo>
                      <a:pt x="2000330" y="945320"/>
                    </a:lnTo>
                    <a:lnTo>
                      <a:pt x="2000330" y="946724"/>
                    </a:lnTo>
                  </a:path>
                  <a:path w="2195829" h="946785">
                    <a:moveTo>
                      <a:pt x="2000558" y="946724"/>
                    </a:moveTo>
                    <a:lnTo>
                      <a:pt x="2000558" y="908188"/>
                    </a:lnTo>
                    <a:lnTo>
                      <a:pt x="2000787" y="908188"/>
                    </a:lnTo>
                    <a:lnTo>
                      <a:pt x="2000787" y="946724"/>
                    </a:lnTo>
                  </a:path>
                  <a:path w="2195829" h="946785">
                    <a:moveTo>
                      <a:pt x="2001244" y="946724"/>
                    </a:moveTo>
                    <a:lnTo>
                      <a:pt x="2001244" y="908188"/>
                    </a:lnTo>
                    <a:lnTo>
                      <a:pt x="2001473" y="908188"/>
                    </a:lnTo>
                    <a:lnTo>
                      <a:pt x="2001473" y="946724"/>
                    </a:lnTo>
                  </a:path>
                  <a:path w="2195829" h="946785">
                    <a:moveTo>
                      <a:pt x="2003073" y="946724"/>
                    </a:moveTo>
                    <a:lnTo>
                      <a:pt x="2003073" y="945320"/>
                    </a:lnTo>
                    <a:lnTo>
                      <a:pt x="2003314" y="945320"/>
                    </a:lnTo>
                    <a:lnTo>
                      <a:pt x="2003314" y="946724"/>
                    </a:lnTo>
                  </a:path>
                  <a:path w="2195829" h="946785">
                    <a:moveTo>
                      <a:pt x="2006286" y="946724"/>
                    </a:moveTo>
                    <a:lnTo>
                      <a:pt x="2006286" y="908188"/>
                    </a:lnTo>
                    <a:lnTo>
                      <a:pt x="2006514" y="908188"/>
                    </a:lnTo>
                    <a:lnTo>
                      <a:pt x="2006514" y="946724"/>
                    </a:lnTo>
                  </a:path>
                  <a:path w="2195829" h="946785">
                    <a:moveTo>
                      <a:pt x="2006743" y="946724"/>
                    </a:moveTo>
                    <a:lnTo>
                      <a:pt x="2006743" y="945320"/>
                    </a:lnTo>
                    <a:lnTo>
                      <a:pt x="2006972" y="945320"/>
                    </a:lnTo>
                    <a:lnTo>
                      <a:pt x="2006972" y="946724"/>
                    </a:lnTo>
                  </a:path>
                  <a:path w="2195829" h="946785">
                    <a:moveTo>
                      <a:pt x="2009029" y="946724"/>
                    </a:moveTo>
                    <a:lnTo>
                      <a:pt x="2009029" y="908188"/>
                    </a:lnTo>
                    <a:lnTo>
                      <a:pt x="2009486" y="908188"/>
                    </a:lnTo>
                    <a:lnTo>
                      <a:pt x="2009486" y="946724"/>
                    </a:lnTo>
                  </a:path>
                  <a:path w="2195829" h="946785">
                    <a:moveTo>
                      <a:pt x="2009956" y="946724"/>
                    </a:moveTo>
                    <a:lnTo>
                      <a:pt x="2009956" y="877846"/>
                    </a:lnTo>
                    <a:lnTo>
                      <a:pt x="2010172" y="877846"/>
                    </a:lnTo>
                    <a:lnTo>
                      <a:pt x="2010172" y="945320"/>
                    </a:lnTo>
                    <a:lnTo>
                      <a:pt x="2010413" y="945320"/>
                    </a:lnTo>
                    <a:lnTo>
                      <a:pt x="2010413" y="946724"/>
                    </a:lnTo>
                  </a:path>
                  <a:path w="2195829" h="946785">
                    <a:moveTo>
                      <a:pt x="2012014" y="946724"/>
                    </a:moveTo>
                    <a:lnTo>
                      <a:pt x="2012014" y="945320"/>
                    </a:lnTo>
                    <a:lnTo>
                      <a:pt x="2012242" y="945320"/>
                    </a:lnTo>
                    <a:lnTo>
                      <a:pt x="2012242" y="946724"/>
                    </a:lnTo>
                  </a:path>
                  <a:path w="2195829" h="946785">
                    <a:moveTo>
                      <a:pt x="2013157" y="946724"/>
                    </a:moveTo>
                    <a:lnTo>
                      <a:pt x="2013157" y="945320"/>
                    </a:lnTo>
                    <a:lnTo>
                      <a:pt x="2013385" y="945320"/>
                    </a:lnTo>
                    <a:lnTo>
                      <a:pt x="2013385" y="946724"/>
                    </a:lnTo>
                  </a:path>
                  <a:path w="2195829" h="946785">
                    <a:moveTo>
                      <a:pt x="2018414" y="946724"/>
                    </a:moveTo>
                    <a:lnTo>
                      <a:pt x="2018414" y="945320"/>
                    </a:lnTo>
                    <a:lnTo>
                      <a:pt x="2018656" y="945320"/>
                    </a:lnTo>
                    <a:lnTo>
                      <a:pt x="2018656" y="946724"/>
                    </a:lnTo>
                  </a:path>
                  <a:path w="2195829" h="946785">
                    <a:moveTo>
                      <a:pt x="2019100" y="946724"/>
                    </a:moveTo>
                    <a:lnTo>
                      <a:pt x="2019100" y="945320"/>
                    </a:lnTo>
                    <a:lnTo>
                      <a:pt x="2019341" y="945320"/>
                    </a:lnTo>
                    <a:lnTo>
                      <a:pt x="2019341" y="946724"/>
                    </a:lnTo>
                  </a:path>
                  <a:path w="2195829" h="946785">
                    <a:moveTo>
                      <a:pt x="2020484" y="946724"/>
                    </a:moveTo>
                    <a:lnTo>
                      <a:pt x="2020484" y="945320"/>
                    </a:lnTo>
                    <a:lnTo>
                      <a:pt x="2020713" y="945320"/>
                    </a:lnTo>
                    <a:lnTo>
                      <a:pt x="2020713" y="946724"/>
                    </a:lnTo>
                  </a:path>
                  <a:path w="2195829" h="946785">
                    <a:moveTo>
                      <a:pt x="2021856" y="946724"/>
                    </a:moveTo>
                    <a:lnTo>
                      <a:pt x="2021856" y="908188"/>
                    </a:lnTo>
                    <a:lnTo>
                      <a:pt x="2022085" y="908188"/>
                    </a:lnTo>
                    <a:lnTo>
                      <a:pt x="2022085" y="946724"/>
                    </a:lnTo>
                  </a:path>
                  <a:path w="2195829" h="946785">
                    <a:moveTo>
                      <a:pt x="2023685" y="946724"/>
                    </a:moveTo>
                    <a:lnTo>
                      <a:pt x="2023685" y="945320"/>
                    </a:lnTo>
                    <a:lnTo>
                      <a:pt x="2023913" y="945320"/>
                    </a:lnTo>
                    <a:lnTo>
                      <a:pt x="2023913" y="946724"/>
                    </a:lnTo>
                  </a:path>
                  <a:path w="2195829" h="946785">
                    <a:moveTo>
                      <a:pt x="2025298" y="946724"/>
                    </a:moveTo>
                    <a:lnTo>
                      <a:pt x="2025298" y="908188"/>
                    </a:lnTo>
                    <a:lnTo>
                      <a:pt x="2025526" y="908188"/>
                    </a:lnTo>
                    <a:lnTo>
                      <a:pt x="2025526" y="946724"/>
                    </a:lnTo>
                  </a:path>
                  <a:path w="2195829" h="946785">
                    <a:moveTo>
                      <a:pt x="2027355" y="946724"/>
                    </a:moveTo>
                    <a:lnTo>
                      <a:pt x="2027355" y="945320"/>
                    </a:lnTo>
                    <a:lnTo>
                      <a:pt x="2027584" y="945320"/>
                    </a:lnTo>
                    <a:lnTo>
                      <a:pt x="2027584" y="946724"/>
                    </a:lnTo>
                  </a:path>
                  <a:path w="2195829" h="946785">
                    <a:moveTo>
                      <a:pt x="2027812" y="946724"/>
                    </a:moveTo>
                    <a:lnTo>
                      <a:pt x="2027812" y="877846"/>
                    </a:lnTo>
                    <a:lnTo>
                      <a:pt x="2028041" y="877846"/>
                    </a:lnTo>
                    <a:lnTo>
                      <a:pt x="2028041" y="946724"/>
                    </a:lnTo>
                  </a:path>
                  <a:path w="2195829" h="946785">
                    <a:moveTo>
                      <a:pt x="2030784" y="946724"/>
                    </a:moveTo>
                    <a:lnTo>
                      <a:pt x="2030784" y="852194"/>
                    </a:lnTo>
                    <a:lnTo>
                      <a:pt x="2031013" y="852194"/>
                    </a:lnTo>
                    <a:lnTo>
                      <a:pt x="2031013" y="946724"/>
                    </a:lnTo>
                  </a:path>
                  <a:path w="2195829" h="946785">
                    <a:moveTo>
                      <a:pt x="2032397" y="946724"/>
                    </a:moveTo>
                    <a:lnTo>
                      <a:pt x="2032397" y="945320"/>
                    </a:lnTo>
                    <a:lnTo>
                      <a:pt x="2032854" y="945320"/>
                    </a:lnTo>
                    <a:lnTo>
                      <a:pt x="2032854" y="946724"/>
                    </a:lnTo>
                  </a:path>
                  <a:path w="2195829" h="946785">
                    <a:moveTo>
                      <a:pt x="2035140" y="946724"/>
                    </a:moveTo>
                    <a:lnTo>
                      <a:pt x="2035140" y="945320"/>
                    </a:lnTo>
                    <a:lnTo>
                      <a:pt x="2035369" y="945320"/>
                    </a:lnTo>
                    <a:lnTo>
                      <a:pt x="2035369" y="946724"/>
                    </a:lnTo>
                  </a:path>
                  <a:path w="2195829" h="946785">
                    <a:moveTo>
                      <a:pt x="2035597" y="946724"/>
                    </a:moveTo>
                    <a:lnTo>
                      <a:pt x="2035597" y="945320"/>
                    </a:lnTo>
                    <a:lnTo>
                      <a:pt x="2035826" y="945320"/>
                    </a:lnTo>
                    <a:lnTo>
                      <a:pt x="2035826" y="946724"/>
                    </a:lnTo>
                  </a:path>
                  <a:path w="2195829" h="946785">
                    <a:moveTo>
                      <a:pt x="2037426" y="946724"/>
                    </a:moveTo>
                    <a:lnTo>
                      <a:pt x="2037426" y="945320"/>
                    </a:lnTo>
                    <a:lnTo>
                      <a:pt x="2037655" y="945320"/>
                    </a:lnTo>
                    <a:lnTo>
                      <a:pt x="2037655" y="946724"/>
                    </a:lnTo>
                  </a:path>
                  <a:path w="2195829" h="946785">
                    <a:moveTo>
                      <a:pt x="2042240" y="946724"/>
                    </a:moveTo>
                    <a:lnTo>
                      <a:pt x="2042240" y="945320"/>
                    </a:lnTo>
                    <a:lnTo>
                      <a:pt x="2042468" y="945320"/>
                    </a:lnTo>
                    <a:lnTo>
                      <a:pt x="2042468" y="946724"/>
                    </a:lnTo>
                  </a:path>
                  <a:path w="2195829" h="946785">
                    <a:moveTo>
                      <a:pt x="2043154" y="946724"/>
                    </a:moveTo>
                    <a:lnTo>
                      <a:pt x="2043154" y="945320"/>
                    </a:lnTo>
                    <a:lnTo>
                      <a:pt x="2043383" y="945320"/>
                    </a:lnTo>
                    <a:lnTo>
                      <a:pt x="2043383" y="946724"/>
                    </a:lnTo>
                  </a:path>
                  <a:path w="2195829" h="946785">
                    <a:moveTo>
                      <a:pt x="2044068" y="946724"/>
                    </a:moveTo>
                    <a:lnTo>
                      <a:pt x="2044068" y="945320"/>
                    </a:lnTo>
                    <a:lnTo>
                      <a:pt x="2044297" y="945320"/>
                    </a:lnTo>
                    <a:lnTo>
                      <a:pt x="2044297" y="946724"/>
                    </a:lnTo>
                  </a:path>
                  <a:path w="2195829" h="946785">
                    <a:moveTo>
                      <a:pt x="2044526" y="946724"/>
                    </a:moveTo>
                    <a:lnTo>
                      <a:pt x="2044526" y="908188"/>
                    </a:lnTo>
                    <a:lnTo>
                      <a:pt x="2044754" y="908188"/>
                    </a:lnTo>
                    <a:lnTo>
                      <a:pt x="2044754" y="946724"/>
                    </a:lnTo>
                  </a:path>
                  <a:path w="2195829" h="946785">
                    <a:moveTo>
                      <a:pt x="2045211" y="946724"/>
                    </a:moveTo>
                    <a:lnTo>
                      <a:pt x="2045211" y="908188"/>
                    </a:lnTo>
                    <a:lnTo>
                      <a:pt x="2045440" y="908188"/>
                    </a:lnTo>
                    <a:lnTo>
                      <a:pt x="2045440" y="945320"/>
                    </a:lnTo>
                    <a:lnTo>
                      <a:pt x="2045669" y="945320"/>
                    </a:lnTo>
                    <a:lnTo>
                      <a:pt x="2045669" y="946724"/>
                    </a:lnTo>
                  </a:path>
                  <a:path w="2195829" h="946785">
                    <a:moveTo>
                      <a:pt x="2045897" y="946724"/>
                    </a:moveTo>
                    <a:lnTo>
                      <a:pt x="2045897" y="945320"/>
                    </a:lnTo>
                    <a:lnTo>
                      <a:pt x="2046367" y="945320"/>
                    </a:lnTo>
                    <a:lnTo>
                      <a:pt x="2046367" y="877846"/>
                    </a:lnTo>
                    <a:lnTo>
                      <a:pt x="2046596" y="877846"/>
                    </a:lnTo>
                    <a:lnTo>
                      <a:pt x="2046596" y="946724"/>
                    </a:lnTo>
                  </a:path>
                  <a:path w="2195829" h="946785">
                    <a:moveTo>
                      <a:pt x="2047040" y="946724"/>
                    </a:moveTo>
                    <a:lnTo>
                      <a:pt x="2047040" y="945320"/>
                    </a:lnTo>
                    <a:lnTo>
                      <a:pt x="2047497" y="945320"/>
                    </a:lnTo>
                    <a:lnTo>
                      <a:pt x="2047497" y="946724"/>
                    </a:lnTo>
                  </a:path>
                  <a:path w="2195829" h="946785">
                    <a:moveTo>
                      <a:pt x="2048196" y="946724"/>
                    </a:moveTo>
                    <a:lnTo>
                      <a:pt x="2048196" y="908188"/>
                    </a:lnTo>
                    <a:lnTo>
                      <a:pt x="2048412" y="908188"/>
                    </a:lnTo>
                    <a:lnTo>
                      <a:pt x="2048412" y="945320"/>
                    </a:lnTo>
                    <a:lnTo>
                      <a:pt x="2048653" y="945320"/>
                    </a:lnTo>
                    <a:lnTo>
                      <a:pt x="2048653" y="946724"/>
                    </a:lnTo>
                  </a:path>
                  <a:path w="2195829" h="946785">
                    <a:moveTo>
                      <a:pt x="2049796" y="946724"/>
                    </a:moveTo>
                    <a:lnTo>
                      <a:pt x="2049796" y="908188"/>
                    </a:lnTo>
                    <a:lnTo>
                      <a:pt x="2050025" y="908188"/>
                    </a:lnTo>
                    <a:lnTo>
                      <a:pt x="2050025" y="946724"/>
                    </a:lnTo>
                  </a:path>
                  <a:path w="2195829" h="946785">
                    <a:moveTo>
                      <a:pt x="2050482" y="946724"/>
                    </a:moveTo>
                    <a:lnTo>
                      <a:pt x="2050482" y="908188"/>
                    </a:lnTo>
                    <a:lnTo>
                      <a:pt x="2050710" y="908188"/>
                    </a:lnTo>
                    <a:lnTo>
                      <a:pt x="2050710" y="945320"/>
                    </a:lnTo>
                    <a:lnTo>
                      <a:pt x="2050939" y="945320"/>
                    </a:lnTo>
                    <a:lnTo>
                      <a:pt x="2050939" y="946724"/>
                    </a:lnTo>
                  </a:path>
                  <a:path w="2195829" h="946785">
                    <a:moveTo>
                      <a:pt x="2051396" y="946724"/>
                    </a:moveTo>
                    <a:lnTo>
                      <a:pt x="2051396" y="877846"/>
                    </a:lnTo>
                    <a:lnTo>
                      <a:pt x="2051625" y="877846"/>
                    </a:lnTo>
                    <a:lnTo>
                      <a:pt x="2051625" y="908188"/>
                    </a:lnTo>
                    <a:lnTo>
                      <a:pt x="2051853" y="908188"/>
                    </a:lnTo>
                    <a:lnTo>
                      <a:pt x="2051853" y="945320"/>
                    </a:lnTo>
                    <a:lnTo>
                      <a:pt x="2052082" y="945320"/>
                    </a:lnTo>
                    <a:lnTo>
                      <a:pt x="2052082" y="946724"/>
                    </a:lnTo>
                  </a:path>
                  <a:path w="2195829" h="946785">
                    <a:moveTo>
                      <a:pt x="2052311" y="946724"/>
                    </a:moveTo>
                    <a:lnTo>
                      <a:pt x="2052311" y="945320"/>
                    </a:lnTo>
                    <a:lnTo>
                      <a:pt x="2052539" y="945320"/>
                    </a:lnTo>
                    <a:lnTo>
                      <a:pt x="2052539" y="908188"/>
                    </a:lnTo>
                    <a:lnTo>
                      <a:pt x="2052996" y="908188"/>
                    </a:lnTo>
                    <a:lnTo>
                      <a:pt x="2052996" y="946724"/>
                    </a:lnTo>
                  </a:path>
                  <a:path w="2195829" h="946785">
                    <a:moveTo>
                      <a:pt x="2053238" y="946724"/>
                    </a:moveTo>
                    <a:lnTo>
                      <a:pt x="2053238" y="945320"/>
                    </a:lnTo>
                    <a:lnTo>
                      <a:pt x="2053454" y="945320"/>
                    </a:lnTo>
                    <a:lnTo>
                      <a:pt x="2053454" y="946724"/>
                    </a:lnTo>
                  </a:path>
                  <a:path w="2195829" h="946785">
                    <a:moveTo>
                      <a:pt x="2056883" y="946724"/>
                    </a:moveTo>
                    <a:lnTo>
                      <a:pt x="2056883" y="877846"/>
                    </a:lnTo>
                    <a:lnTo>
                      <a:pt x="2057124" y="877846"/>
                    </a:lnTo>
                    <a:lnTo>
                      <a:pt x="2057124" y="946724"/>
                    </a:lnTo>
                  </a:path>
                  <a:path w="2195829" h="946785">
                    <a:moveTo>
                      <a:pt x="2057581" y="946724"/>
                    </a:moveTo>
                    <a:lnTo>
                      <a:pt x="2057581" y="945320"/>
                    </a:lnTo>
                    <a:lnTo>
                      <a:pt x="2057810" y="945320"/>
                    </a:lnTo>
                    <a:lnTo>
                      <a:pt x="2057810" y="946724"/>
                    </a:lnTo>
                  </a:path>
                  <a:path w="2195829" h="946785">
                    <a:moveTo>
                      <a:pt x="2058267" y="946724"/>
                    </a:moveTo>
                    <a:lnTo>
                      <a:pt x="2058267" y="908188"/>
                    </a:lnTo>
                    <a:lnTo>
                      <a:pt x="2058496" y="908188"/>
                    </a:lnTo>
                    <a:lnTo>
                      <a:pt x="2058496" y="946724"/>
                    </a:lnTo>
                  </a:path>
                  <a:path w="2195829" h="946785">
                    <a:moveTo>
                      <a:pt x="2059639" y="946724"/>
                    </a:moveTo>
                    <a:lnTo>
                      <a:pt x="2059639" y="945320"/>
                    </a:lnTo>
                    <a:lnTo>
                      <a:pt x="2060096" y="945320"/>
                    </a:lnTo>
                    <a:lnTo>
                      <a:pt x="2060096" y="946724"/>
                    </a:lnTo>
                  </a:path>
                  <a:path w="2195829" h="946785">
                    <a:moveTo>
                      <a:pt x="2060553" y="946724"/>
                    </a:moveTo>
                    <a:lnTo>
                      <a:pt x="2060553" y="908188"/>
                    </a:lnTo>
                    <a:lnTo>
                      <a:pt x="2060794" y="908188"/>
                    </a:lnTo>
                    <a:lnTo>
                      <a:pt x="2060794" y="945320"/>
                    </a:lnTo>
                    <a:lnTo>
                      <a:pt x="2061010" y="945320"/>
                    </a:lnTo>
                    <a:lnTo>
                      <a:pt x="2061010" y="946724"/>
                    </a:lnTo>
                  </a:path>
                  <a:path w="2195829" h="946785">
                    <a:moveTo>
                      <a:pt x="2061467" y="946724"/>
                    </a:moveTo>
                    <a:lnTo>
                      <a:pt x="2061467" y="945320"/>
                    </a:lnTo>
                    <a:lnTo>
                      <a:pt x="2061709" y="945320"/>
                    </a:lnTo>
                    <a:lnTo>
                      <a:pt x="2061709" y="946724"/>
                    </a:lnTo>
                  </a:path>
                  <a:path w="2195829" h="946785">
                    <a:moveTo>
                      <a:pt x="2062166" y="946724"/>
                    </a:moveTo>
                    <a:lnTo>
                      <a:pt x="2062166" y="908188"/>
                    </a:lnTo>
                    <a:lnTo>
                      <a:pt x="2062382" y="908188"/>
                    </a:lnTo>
                    <a:lnTo>
                      <a:pt x="2062382" y="946724"/>
                    </a:lnTo>
                  </a:path>
                  <a:path w="2195829" h="946785">
                    <a:moveTo>
                      <a:pt x="2062623" y="946724"/>
                    </a:moveTo>
                    <a:lnTo>
                      <a:pt x="2062623" y="852194"/>
                    </a:lnTo>
                    <a:lnTo>
                      <a:pt x="2062852" y="852194"/>
                    </a:lnTo>
                    <a:lnTo>
                      <a:pt x="2062852" y="946724"/>
                    </a:lnTo>
                  </a:path>
                  <a:path w="2195829" h="946785">
                    <a:moveTo>
                      <a:pt x="2064223" y="946724"/>
                    </a:moveTo>
                    <a:lnTo>
                      <a:pt x="2064223" y="908188"/>
                    </a:lnTo>
                    <a:lnTo>
                      <a:pt x="2064452" y="908188"/>
                    </a:lnTo>
                    <a:lnTo>
                      <a:pt x="2064452" y="946724"/>
                    </a:lnTo>
                  </a:path>
                  <a:path w="2195829" h="946785">
                    <a:moveTo>
                      <a:pt x="2064680" y="946724"/>
                    </a:moveTo>
                    <a:lnTo>
                      <a:pt x="2064680" y="945320"/>
                    </a:lnTo>
                    <a:lnTo>
                      <a:pt x="2064909" y="945320"/>
                    </a:lnTo>
                    <a:lnTo>
                      <a:pt x="2064909" y="946724"/>
                    </a:lnTo>
                  </a:path>
                  <a:path w="2195829" h="946785">
                    <a:moveTo>
                      <a:pt x="2066738" y="946724"/>
                    </a:moveTo>
                    <a:lnTo>
                      <a:pt x="2066738" y="945320"/>
                    </a:lnTo>
                    <a:lnTo>
                      <a:pt x="2066966" y="945320"/>
                    </a:lnTo>
                    <a:lnTo>
                      <a:pt x="2066966" y="946724"/>
                    </a:lnTo>
                  </a:path>
                  <a:path w="2195829" h="946785">
                    <a:moveTo>
                      <a:pt x="2070637" y="946724"/>
                    </a:moveTo>
                    <a:lnTo>
                      <a:pt x="2070637" y="945320"/>
                    </a:lnTo>
                    <a:lnTo>
                      <a:pt x="2070853" y="945320"/>
                    </a:lnTo>
                    <a:lnTo>
                      <a:pt x="2070853" y="946724"/>
                    </a:lnTo>
                  </a:path>
                  <a:path w="2195829" h="946785">
                    <a:moveTo>
                      <a:pt x="2071323" y="946724"/>
                    </a:moveTo>
                    <a:lnTo>
                      <a:pt x="2071323" y="945320"/>
                    </a:lnTo>
                    <a:lnTo>
                      <a:pt x="2071780" y="945320"/>
                    </a:lnTo>
                    <a:lnTo>
                      <a:pt x="2071780" y="946724"/>
                    </a:lnTo>
                  </a:path>
                  <a:path w="2195829" h="946785">
                    <a:moveTo>
                      <a:pt x="2072008" y="946724"/>
                    </a:moveTo>
                    <a:lnTo>
                      <a:pt x="2072008" y="945320"/>
                    </a:lnTo>
                    <a:lnTo>
                      <a:pt x="2072237" y="945320"/>
                    </a:lnTo>
                    <a:lnTo>
                      <a:pt x="2072237" y="946724"/>
                    </a:lnTo>
                  </a:path>
                  <a:path w="2195829" h="946785">
                    <a:moveTo>
                      <a:pt x="2072694" y="946724"/>
                    </a:moveTo>
                    <a:lnTo>
                      <a:pt x="2072694" y="945320"/>
                    </a:lnTo>
                    <a:lnTo>
                      <a:pt x="2073151" y="945320"/>
                    </a:lnTo>
                    <a:lnTo>
                      <a:pt x="2073151" y="877846"/>
                    </a:lnTo>
                    <a:lnTo>
                      <a:pt x="2073380" y="877846"/>
                    </a:lnTo>
                    <a:lnTo>
                      <a:pt x="2073380" y="945320"/>
                    </a:lnTo>
                    <a:lnTo>
                      <a:pt x="2073609" y="945320"/>
                    </a:lnTo>
                    <a:lnTo>
                      <a:pt x="2073609" y="946724"/>
                    </a:lnTo>
                  </a:path>
                  <a:path w="2195829" h="946785">
                    <a:moveTo>
                      <a:pt x="2073837" y="946724"/>
                    </a:moveTo>
                    <a:lnTo>
                      <a:pt x="2073837" y="908188"/>
                    </a:lnTo>
                    <a:lnTo>
                      <a:pt x="2074066" y="908188"/>
                    </a:lnTo>
                    <a:lnTo>
                      <a:pt x="2074066" y="945320"/>
                    </a:lnTo>
                    <a:lnTo>
                      <a:pt x="2074307" y="945320"/>
                    </a:lnTo>
                    <a:lnTo>
                      <a:pt x="2074307" y="946724"/>
                    </a:lnTo>
                  </a:path>
                  <a:path w="2195829" h="946785">
                    <a:moveTo>
                      <a:pt x="2074980" y="946724"/>
                    </a:moveTo>
                    <a:lnTo>
                      <a:pt x="2074980" y="877846"/>
                    </a:lnTo>
                    <a:lnTo>
                      <a:pt x="2075209" y="877846"/>
                    </a:lnTo>
                    <a:lnTo>
                      <a:pt x="2075209" y="946724"/>
                    </a:lnTo>
                  </a:path>
                  <a:path w="2195829" h="946785">
                    <a:moveTo>
                      <a:pt x="2075895" y="946724"/>
                    </a:moveTo>
                    <a:lnTo>
                      <a:pt x="2075895" y="945320"/>
                    </a:lnTo>
                    <a:lnTo>
                      <a:pt x="2076136" y="945320"/>
                    </a:lnTo>
                    <a:lnTo>
                      <a:pt x="2076136" y="946724"/>
                    </a:lnTo>
                  </a:path>
                  <a:path w="2195829" h="946785">
                    <a:moveTo>
                      <a:pt x="2076352" y="946724"/>
                    </a:moveTo>
                    <a:lnTo>
                      <a:pt x="2076352" y="945320"/>
                    </a:lnTo>
                    <a:lnTo>
                      <a:pt x="2076822" y="945320"/>
                    </a:lnTo>
                    <a:lnTo>
                      <a:pt x="2076822" y="946724"/>
                    </a:lnTo>
                  </a:path>
                  <a:path w="2195829" h="946785">
                    <a:moveTo>
                      <a:pt x="2077279" y="946724"/>
                    </a:moveTo>
                    <a:lnTo>
                      <a:pt x="2077279" y="908188"/>
                    </a:lnTo>
                    <a:lnTo>
                      <a:pt x="2077736" y="908188"/>
                    </a:lnTo>
                    <a:lnTo>
                      <a:pt x="2077736" y="946724"/>
                    </a:lnTo>
                  </a:path>
                  <a:path w="2195829" h="946785">
                    <a:moveTo>
                      <a:pt x="2078879" y="946724"/>
                    </a:moveTo>
                    <a:lnTo>
                      <a:pt x="2078879" y="945320"/>
                    </a:lnTo>
                    <a:lnTo>
                      <a:pt x="2079108" y="945320"/>
                    </a:lnTo>
                    <a:lnTo>
                      <a:pt x="2079108" y="946724"/>
                    </a:lnTo>
                  </a:path>
                  <a:path w="2195829" h="946785">
                    <a:moveTo>
                      <a:pt x="2079793" y="946724"/>
                    </a:moveTo>
                    <a:lnTo>
                      <a:pt x="2079793" y="908188"/>
                    </a:lnTo>
                    <a:lnTo>
                      <a:pt x="2080022" y="908188"/>
                    </a:lnTo>
                    <a:lnTo>
                      <a:pt x="2080022" y="946724"/>
                    </a:lnTo>
                  </a:path>
                  <a:path w="2195829" h="946785">
                    <a:moveTo>
                      <a:pt x="2081851" y="946724"/>
                    </a:moveTo>
                    <a:lnTo>
                      <a:pt x="2081851" y="945320"/>
                    </a:lnTo>
                    <a:lnTo>
                      <a:pt x="2082079" y="945320"/>
                    </a:lnTo>
                    <a:lnTo>
                      <a:pt x="2082079" y="946724"/>
                    </a:lnTo>
                  </a:path>
                  <a:path w="2195829" h="946785">
                    <a:moveTo>
                      <a:pt x="2083692" y="946724"/>
                    </a:moveTo>
                    <a:lnTo>
                      <a:pt x="2083692" y="945320"/>
                    </a:lnTo>
                    <a:lnTo>
                      <a:pt x="2083921" y="945320"/>
                    </a:lnTo>
                    <a:lnTo>
                      <a:pt x="2083921" y="946724"/>
                    </a:lnTo>
                  </a:path>
                  <a:path w="2195829" h="946785">
                    <a:moveTo>
                      <a:pt x="2084150" y="946724"/>
                    </a:moveTo>
                    <a:lnTo>
                      <a:pt x="2084150" y="945320"/>
                    </a:lnTo>
                    <a:lnTo>
                      <a:pt x="2084607" y="945320"/>
                    </a:lnTo>
                    <a:lnTo>
                      <a:pt x="2084607" y="946724"/>
                    </a:lnTo>
                  </a:path>
                  <a:path w="2195829" h="946785">
                    <a:moveTo>
                      <a:pt x="2084823" y="946724"/>
                    </a:moveTo>
                    <a:lnTo>
                      <a:pt x="2084823" y="908188"/>
                    </a:lnTo>
                    <a:lnTo>
                      <a:pt x="2085064" y="908188"/>
                    </a:lnTo>
                    <a:lnTo>
                      <a:pt x="2085064" y="946724"/>
                    </a:lnTo>
                  </a:path>
                  <a:path w="2195829" h="946785">
                    <a:moveTo>
                      <a:pt x="2086893" y="946724"/>
                    </a:moveTo>
                    <a:lnTo>
                      <a:pt x="2086893" y="945320"/>
                    </a:lnTo>
                    <a:lnTo>
                      <a:pt x="2087121" y="945320"/>
                    </a:lnTo>
                    <a:lnTo>
                      <a:pt x="2087121" y="946724"/>
                    </a:lnTo>
                  </a:path>
                  <a:path w="2195829" h="946785">
                    <a:moveTo>
                      <a:pt x="2088036" y="946724"/>
                    </a:moveTo>
                    <a:lnTo>
                      <a:pt x="2088036" y="945320"/>
                    </a:lnTo>
                    <a:lnTo>
                      <a:pt x="2088277" y="945320"/>
                    </a:lnTo>
                    <a:lnTo>
                      <a:pt x="2088277" y="946724"/>
                    </a:lnTo>
                  </a:path>
                  <a:path w="2195829" h="946785">
                    <a:moveTo>
                      <a:pt x="2088493" y="946724"/>
                    </a:moveTo>
                    <a:lnTo>
                      <a:pt x="2088493" y="945320"/>
                    </a:lnTo>
                    <a:lnTo>
                      <a:pt x="2088734" y="945320"/>
                    </a:lnTo>
                    <a:lnTo>
                      <a:pt x="2088734" y="946724"/>
                    </a:lnTo>
                  </a:path>
                  <a:path w="2195829" h="946785">
                    <a:moveTo>
                      <a:pt x="2088950" y="946724"/>
                    </a:moveTo>
                    <a:lnTo>
                      <a:pt x="2088950" y="908188"/>
                    </a:lnTo>
                    <a:lnTo>
                      <a:pt x="2089179" y="908188"/>
                    </a:lnTo>
                    <a:lnTo>
                      <a:pt x="2089179" y="946724"/>
                    </a:lnTo>
                  </a:path>
                  <a:path w="2195829" h="946785">
                    <a:moveTo>
                      <a:pt x="2090792" y="946724"/>
                    </a:moveTo>
                    <a:lnTo>
                      <a:pt x="2090792" y="945320"/>
                    </a:lnTo>
                    <a:lnTo>
                      <a:pt x="2091249" y="945320"/>
                    </a:lnTo>
                    <a:lnTo>
                      <a:pt x="2091249" y="946724"/>
                    </a:lnTo>
                  </a:path>
                  <a:path w="2195829" h="946785">
                    <a:moveTo>
                      <a:pt x="2093763" y="946724"/>
                    </a:moveTo>
                    <a:lnTo>
                      <a:pt x="2093763" y="877846"/>
                    </a:lnTo>
                    <a:lnTo>
                      <a:pt x="2093992" y="877846"/>
                    </a:lnTo>
                    <a:lnTo>
                      <a:pt x="2093992" y="946724"/>
                    </a:lnTo>
                  </a:path>
                  <a:path w="2195829" h="946785">
                    <a:moveTo>
                      <a:pt x="2095135" y="946724"/>
                    </a:moveTo>
                    <a:lnTo>
                      <a:pt x="2095135" y="945320"/>
                    </a:lnTo>
                    <a:lnTo>
                      <a:pt x="2095592" y="945320"/>
                    </a:lnTo>
                    <a:lnTo>
                      <a:pt x="2095592" y="946724"/>
                    </a:lnTo>
                  </a:path>
                  <a:path w="2195829" h="946785">
                    <a:moveTo>
                      <a:pt x="2113690" y="946724"/>
                    </a:moveTo>
                    <a:lnTo>
                      <a:pt x="2113690" y="908188"/>
                    </a:lnTo>
                    <a:lnTo>
                      <a:pt x="2113918" y="908188"/>
                    </a:lnTo>
                    <a:lnTo>
                      <a:pt x="2113918" y="946724"/>
                    </a:lnTo>
                  </a:path>
                  <a:path w="2195829" h="946785">
                    <a:moveTo>
                      <a:pt x="2116890" y="946724"/>
                    </a:moveTo>
                    <a:lnTo>
                      <a:pt x="2116890" y="908188"/>
                    </a:lnTo>
                    <a:lnTo>
                      <a:pt x="2117119" y="908188"/>
                    </a:lnTo>
                    <a:lnTo>
                      <a:pt x="2117119" y="946724"/>
                    </a:lnTo>
                  </a:path>
                  <a:path w="2195829" h="946785">
                    <a:moveTo>
                      <a:pt x="2117347" y="946724"/>
                    </a:moveTo>
                    <a:lnTo>
                      <a:pt x="2117347" y="908188"/>
                    </a:lnTo>
                    <a:lnTo>
                      <a:pt x="2117576" y="908188"/>
                    </a:lnTo>
                    <a:lnTo>
                      <a:pt x="2117576" y="946724"/>
                    </a:lnTo>
                  </a:path>
                  <a:path w="2195829" h="946785">
                    <a:moveTo>
                      <a:pt x="2121703" y="946724"/>
                    </a:moveTo>
                    <a:lnTo>
                      <a:pt x="2121703" y="945320"/>
                    </a:lnTo>
                    <a:lnTo>
                      <a:pt x="2121932" y="945320"/>
                    </a:lnTo>
                    <a:lnTo>
                      <a:pt x="2121932" y="946724"/>
                    </a:lnTo>
                  </a:path>
                  <a:path w="2195829" h="946785">
                    <a:moveTo>
                      <a:pt x="2122618" y="946724"/>
                    </a:moveTo>
                    <a:lnTo>
                      <a:pt x="2122618" y="945320"/>
                    </a:lnTo>
                    <a:lnTo>
                      <a:pt x="2122846" y="945320"/>
                    </a:lnTo>
                    <a:lnTo>
                      <a:pt x="2122846" y="946724"/>
                    </a:lnTo>
                  </a:path>
                  <a:path w="2195829" h="946785">
                    <a:moveTo>
                      <a:pt x="2132460" y="946724"/>
                    </a:moveTo>
                    <a:lnTo>
                      <a:pt x="2132460" y="945320"/>
                    </a:lnTo>
                    <a:lnTo>
                      <a:pt x="2132702" y="945320"/>
                    </a:lnTo>
                    <a:lnTo>
                      <a:pt x="2132702" y="946724"/>
                    </a:lnTo>
                  </a:path>
                  <a:path w="2195829" h="946785">
                    <a:moveTo>
                      <a:pt x="2135445" y="946724"/>
                    </a:moveTo>
                    <a:lnTo>
                      <a:pt x="2135445" y="945320"/>
                    </a:lnTo>
                    <a:lnTo>
                      <a:pt x="2135673" y="945320"/>
                    </a:lnTo>
                    <a:lnTo>
                      <a:pt x="2135673" y="946724"/>
                    </a:lnTo>
                  </a:path>
                  <a:path w="2195829" h="946785">
                    <a:moveTo>
                      <a:pt x="2136588" y="946724"/>
                    </a:moveTo>
                    <a:lnTo>
                      <a:pt x="2136588" y="945320"/>
                    </a:lnTo>
                    <a:lnTo>
                      <a:pt x="2136816" y="945320"/>
                    </a:lnTo>
                    <a:lnTo>
                      <a:pt x="2136816" y="946724"/>
                    </a:lnTo>
                  </a:path>
                  <a:path w="2195829" h="946785">
                    <a:moveTo>
                      <a:pt x="2138188" y="946724"/>
                    </a:moveTo>
                    <a:lnTo>
                      <a:pt x="2138188" y="945320"/>
                    </a:lnTo>
                    <a:lnTo>
                      <a:pt x="2138417" y="945320"/>
                    </a:lnTo>
                    <a:lnTo>
                      <a:pt x="2138417" y="946724"/>
                    </a:lnTo>
                  </a:path>
                  <a:path w="2195829" h="946785">
                    <a:moveTo>
                      <a:pt x="2140931" y="946724"/>
                    </a:moveTo>
                    <a:lnTo>
                      <a:pt x="2140931" y="945320"/>
                    </a:lnTo>
                    <a:lnTo>
                      <a:pt x="2141173" y="945320"/>
                    </a:lnTo>
                    <a:lnTo>
                      <a:pt x="2141173" y="946724"/>
                    </a:lnTo>
                  </a:path>
                  <a:path w="2195829" h="946785">
                    <a:moveTo>
                      <a:pt x="2167500" y="946724"/>
                    </a:moveTo>
                    <a:lnTo>
                      <a:pt x="2167500" y="945320"/>
                    </a:lnTo>
                    <a:lnTo>
                      <a:pt x="2167728" y="945320"/>
                    </a:lnTo>
                    <a:lnTo>
                      <a:pt x="2167728" y="946724"/>
                    </a:lnTo>
                  </a:path>
                  <a:path w="2195829" h="946785">
                    <a:moveTo>
                      <a:pt x="2168185" y="946724"/>
                    </a:moveTo>
                    <a:lnTo>
                      <a:pt x="2168185" y="945320"/>
                    </a:lnTo>
                    <a:lnTo>
                      <a:pt x="2168414" y="945320"/>
                    </a:lnTo>
                    <a:lnTo>
                      <a:pt x="2168414" y="946724"/>
                    </a:lnTo>
                  </a:path>
                  <a:path w="2195829" h="946785">
                    <a:moveTo>
                      <a:pt x="2194982" y="946724"/>
                    </a:moveTo>
                    <a:lnTo>
                      <a:pt x="2194982" y="945320"/>
                    </a:lnTo>
                    <a:lnTo>
                      <a:pt x="2195211" y="945320"/>
                    </a:lnTo>
                    <a:lnTo>
                      <a:pt x="2195211" y="946724"/>
                    </a:lnTo>
                  </a:path>
                </a:pathLst>
              </a:custGeom>
              <a:ln w="3175">
                <a:solidFill>
                  <a:srgbClr val="1F77B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4" name="object 224"/>
              <p:cNvSpPr/>
              <p:nvPr/>
            </p:nvSpPr>
            <p:spPr>
              <a:xfrm>
                <a:off x="1933651" y="1574482"/>
                <a:ext cx="64135" cy="751205"/>
              </a:xfrm>
              <a:custGeom>
                <a:avLst/>
                <a:gdLst/>
                <a:ahLst/>
                <a:cxnLst/>
                <a:rect l="l" t="t" r="r" b="b"/>
                <a:pathLst>
                  <a:path w="64135" h="751205">
                    <a:moveTo>
                      <a:pt x="0" y="724712"/>
                    </a:moveTo>
                    <a:lnTo>
                      <a:pt x="7124" y="681780"/>
                    </a:lnTo>
                    <a:lnTo>
                      <a:pt x="10337" y="631690"/>
                    </a:lnTo>
                    <a:lnTo>
                      <a:pt x="12179" y="565556"/>
                    </a:lnTo>
                    <a:lnTo>
                      <a:pt x="13106" y="510044"/>
                    </a:lnTo>
                    <a:lnTo>
                      <a:pt x="14478" y="400113"/>
                    </a:lnTo>
                    <a:lnTo>
                      <a:pt x="16548" y="230720"/>
                    </a:lnTo>
                    <a:lnTo>
                      <a:pt x="17703" y="161607"/>
                    </a:lnTo>
                    <a:lnTo>
                      <a:pt x="19304" y="109677"/>
                    </a:lnTo>
                    <a:lnTo>
                      <a:pt x="20218" y="103035"/>
                    </a:lnTo>
                    <a:lnTo>
                      <a:pt x="20459" y="103492"/>
                    </a:lnTo>
                    <a:lnTo>
                      <a:pt x="20916" y="106133"/>
                    </a:lnTo>
                    <a:lnTo>
                      <a:pt x="22059" y="114274"/>
                    </a:lnTo>
                    <a:lnTo>
                      <a:pt x="22288" y="114376"/>
                    </a:lnTo>
                    <a:lnTo>
                      <a:pt x="24358" y="65963"/>
                    </a:lnTo>
                    <a:lnTo>
                      <a:pt x="25742" y="18008"/>
                    </a:lnTo>
                    <a:lnTo>
                      <a:pt x="26428" y="4025"/>
                    </a:lnTo>
                    <a:lnTo>
                      <a:pt x="26885" y="165"/>
                    </a:lnTo>
                    <a:lnTo>
                      <a:pt x="27114" y="0"/>
                    </a:lnTo>
                    <a:lnTo>
                      <a:pt x="27355" y="1079"/>
                    </a:lnTo>
                    <a:lnTo>
                      <a:pt x="28956" y="43713"/>
                    </a:lnTo>
                    <a:lnTo>
                      <a:pt x="29883" y="95326"/>
                    </a:lnTo>
                    <a:lnTo>
                      <a:pt x="31026" y="184696"/>
                    </a:lnTo>
                    <a:lnTo>
                      <a:pt x="32867" y="363423"/>
                    </a:lnTo>
                    <a:lnTo>
                      <a:pt x="34239" y="488200"/>
                    </a:lnTo>
                    <a:lnTo>
                      <a:pt x="35166" y="549021"/>
                    </a:lnTo>
                    <a:lnTo>
                      <a:pt x="36080" y="590816"/>
                    </a:lnTo>
                    <a:lnTo>
                      <a:pt x="38150" y="643869"/>
                    </a:lnTo>
                    <a:lnTo>
                      <a:pt x="42062" y="691191"/>
                    </a:lnTo>
                    <a:lnTo>
                      <a:pt x="50101" y="730274"/>
                    </a:lnTo>
                    <a:lnTo>
                      <a:pt x="63652" y="751149"/>
                    </a:lnTo>
                  </a:path>
                </a:pathLst>
              </a:custGeom>
              <a:ln w="8210">
                <a:solidFill>
                  <a:srgbClr val="FF7F0E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5" name="object 225"/>
              <p:cNvSpPr/>
              <p:nvPr/>
            </p:nvSpPr>
            <p:spPr>
              <a:xfrm>
                <a:off x="1869757" y="1709572"/>
                <a:ext cx="64135" cy="630555"/>
              </a:xfrm>
              <a:custGeom>
                <a:avLst/>
                <a:gdLst/>
                <a:ahLst/>
                <a:cxnLst/>
                <a:rect l="l" t="t" r="r" b="b"/>
                <a:pathLst>
                  <a:path w="64135" h="630555">
                    <a:moveTo>
                      <a:pt x="0" y="629989"/>
                    </a:moveTo>
                    <a:lnTo>
                      <a:pt x="8051" y="584756"/>
                    </a:lnTo>
                    <a:lnTo>
                      <a:pt x="9893" y="546348"/>
                    </a:lnTo>
                    <a:lnTo>
                      <a:pt x="12179" y="457263"/>
                    </a:lnTo>
                    <a:lnTo>
                      <a:pt x="14249" y="368134"/>
                    </a:lnTo>
                    <a:lnTo>
                      <a:pt x="15176" y="340410"/>
                    </a:lnTo>
                    <a:lnTo>
                      <a:pt x="15862" y="327317"/>
                    </a:lnTo>
                    <a:lnTo>
                      <a:pt x="16319" y="322656"/>
                    </a:lnTo>
                    <a:lnTo>
                      <a:pt x="16548" y="321589"/>
                    </a:lnTo>
                    <a:lnTo>
                      <a:pt x="16776" y="321348"/>
                    </a:lnTo>
                    <a:lnTo>
                      <a:pt x="17005" y="321957"/>
                    </a:lnTo>
                    <a:lnTo>
                      <a:pt x="19532" y="377507"/>
                    </a:lnTo>
                    <a:lnTo>
                      <a:pt x="22288" y="473697"/>
                    </a:lnTo>
                    <a:lnTo>
                      <a:pt x="22987" y="488022"/>
                    </a:lnTo>
                    <a:lnTo>
                      <a:pt x="23672" y="496218"/>
                    </a:lnTo>
                    <a:lnTo>
                      <a:pt x="24130" y="498430"/>
                    </a:lnTo>
                    <a:lnTo>
                      <a:pt x="24358" y="498628"/>
                    </a:lnTo>
                    <a:lnTo>
                      <a:pt x="24599" y="498266"/>
                    </a:lnTo>
                    <a:lnTo>
                      <a:pt x="27813" y="440232"/>
                    </a:lnTo>
                    <a:lnTo>
                      <a:pt x="29883" y="339813"/>
                    </a:lnTo>
                    <a:lnTo>
                      <a:pt x="31496" y="228193"/>
                    </a:lnTo>
                    <a:lnTo>
                      <a:pt x="33324" y="103073"/>
                    </a:lnTo>
                    <a:lnTo>
                      <a:pt x="34480" y="44843"/>
                    </a:lnTo>
                    <a:lnTo>
                      <a:pt x="35394" y="14655"/>
                    </a:lnTo>
                    <a:lnTo>
                      <a:pt x="36080" y="2705"/>
                    </a:lnTo>
                    <a:lnTo>
                      <a:pt x="36550" y="0"/>
                    </a:lnTo>
                    <a:lnTo>
                      <a:pt x="36779" y="254"/>
                    </a:lnTo>
                    <a:lnTo>
                      <a:pt x="38620" y="40055"/>
                    </a:lnTo>
                    <a:lnTo>
                      <a:pt x="39535" y="83286"/>
                    </a:lnTo>
                    <a:lnTo>
                      <a:pt x="40690" y="154520"/>
                    </a:lnTo>
                    <a:lnTo>
                      <a:pt x="44361" y="401739"/>
                    </a:lnTo>
                    <a:lnTo>
                      <a:pt x="45516" y="452145"/>
                    </a:lnTo>
                    <a:lnTo>
                      <a:pt x="47802" y="515491"/>
                    </a:lnTo>
                    <a:lnTo>
                      <a:pt x="50558" y="558200"/>
                    </a:lnTo>
                    <a:lnTo>
                      <a:pt x="56540" y="603746"/>
                    </a:lnTo>
                    <a:lnTo>
                      <a:pt x="63665" y="626944"/>
                    </a:lnTo>
                  </a:path>
                </a:pathLst>
              </a:custGeom>
              <a:ln w="8210">
                <a:solidFill>
                  <a:srgbClr val="2CA02C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6" name="object 226"/>
              <p:cNvSpPr/>
              <p:nvPr/>
            </p:nvSpPr>
            <p:spPr>
              <a:xfrm>
                <a:off x="2238489" y="1863788"/>
                <a:ext cx="58419" cy="591185"/>
              </a:xfrm>
              <a:custGeom>
                <a:avLst/>
                <a:gdLst/>
                <a:ahLst/>
                <a:cxnLst/>
                <a:rect l="l" t="t" r="r" b="b"/>
                <a:pathLst>
                  <a:path w="58419" h="591185">
                    <a:moveTo>
                      <a:pt x="0" y="590649"/>
                    </a:moveTo>
                    <a:lnTo>
                      <a:pt x="19989" y="552668"/>
                    </a:lnTo>
                    <a:lnTo>
                      <a:pt x="24358" y="508233"/>
                    </a:lnTo>
                    <a:lnTo>
                      <a:pt x="26200" y="465077"/>
                    </a:lnTo>
                    <a:lnTo>
                      <a:pt x="28270" y="377343"/>
                    </a:lnTo>
                    <a:lnTo>
                      <a:pt x="29641" y="294398"/>
                    </a:lnTo>
                    <a:lnTo>
                      <a:pt x="32854" y="94449"/>
                    </a:lnTo>
                    <a:lnTo>
                      <a:pt x="34010" y="44018"/>
                    </a:lnTo>
                    <a:lnTo>
                      <a:pt x="34925" y="16700"/>
                    </a:lnTo>
                    <a:lnTo>
                      <a:pt x="35623" y="4597"/>
                    </a:lnTo>
                    <a:lnTo>
                      <a:pt x="36080" y="685"/>
                    </a:lnTo>
                    <a:lnTo>
                      <a:pt x="36309" y="0"/>
                    </a:lnTo>
                    <a:lnTo>
                      <a:pt x="36537" y="152"/>
                    </a:lnTo>
                    <a:lnTo>
                      <a:pt x="39293" y="67170"/>
                    </a:lnTo>
                    <a:lnTo>
                      <a:pt x="40436" y="127482"/>
                    </a:lnTo>
                    <a:lnTo>
                      <a:pt x="42049" y="233730"/>
                    </a:lnTo>
                    <a:lnTo>
                      <a:pt x="44361" y="387623"/>
                    </a:lnTo>
                    <a:lnTo>
                      <a:pt x="45504" y="444425"/>
                    </a:lnTo>
                    <a:lnTo>
                      <a:pt x="47332" y="500007"/>
                    </a:lnTo>
                    <a:lnTo>
                      <a:pt x="50558" y="542151"/>
                    </a:lnTo>
                    <a:lnTo>
                      <a:pt x="57912" y="574521"/>
                    </a:lnTo>
                  </a:path>
                </a:pathLst>
              </a:custGeom>
              <a:ln w="8210">
                <a:solidFill>
                  <a:srgbClr val="D62728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7" name="object 227"/>
              <p:cNvSpPr/>
              <p:nvPr/>
            </p:nvSpPr>
            <p:spPr>
              <a:xfrm>
                <a:off x="2052662" y="2089759"/>
                <a:ext cx="73660" cy="570865"/>
              </a:xfrm>
              <a:custGeom>
                <a:avLst/>
                <a:gdLst/>
                <a:ahLst/>
                <a:cxnLst/>
                <a:rect l="l" t="t" r="r" b="b"/>
                <a:pathLst>
                  <a:path w="73660" h="570864">
                    <a:moveTo>
                      <a:pt x="0" y="561374"/>
                    </a:moveTo>
                    <a:lnTo>
                      <a:pt x="6870" y="511606"/>
                    </a:lnTo>
                    <a:lnTo>
                      <a:pt x="8928" y="451578"/>
                    </a:lnTo>
                    <a:lnTo>
                      <a:pt x="11671" y="354150"/>
                    </a:lnTo>
                    <a:lnTo>
                      <a:pt x="12585" y="334015"/>
                    </a:lnTo>
                    <a:lnTo>
                      <a:pt x="13271" y="326036"/>
                    </a:lnTo>
                    <a:lnTo>
                      <a:pt x="13728" y="324389"/>
                    </a:lnTo>
                    <a:lnTo>
                      <a:pt x="13970" y="324683"/>
                    </a:lnTo>
                    <a:lnTo>
                      <a:pt x="16256" y="364633"/>
                    </a:lnTo>
                    <a:lnTo>
                      <a:pt x="19913" y="470702"/>
                    </a:lnTo>
                    <a:lnTo>
                      <a:pt x="20599" y="480164"/>
                    </a:lnTo>
                    <a:lnTo>
                      <a:pt x="21297" y="485387"/>
                    </a:lnTo>
                    <a:lnTo>
                      <a:pt x="21742" y="486850"/>
                    </a:lnTo>
                    <a:lnTo>
                      <a:pt x="21983" y="487064"/>
                    </a:lnTo>
                    <a:lnTo>
                      <a:pt x="22199" y="486945"/>
                    </a:lnTo>
                    <a:lnTo>
                      <a:pt x="26555" y="436453"/>
                    </a:lnTo>
                    <a:lnTo>
                      <a:pt x="28397" y="378197"/>
                    </a:lnTo>
                    <a:lnTo>
                      <a:pt x="29527" y="322684"/>
                    </a:lnTo>
                    <a:lnTo>
                      <a:pt x="31140" y="223385"/>
                    </a:lnTo>
                    <a:lnTo>
                      <a:pt x="33197" y="94881"/>
                    </a:lnTo>
                    <a:lnTo>
                      <a:pt x="34340" y="41783"/>
                    </a:lnTo>
                    <a:lnTo>
                      <a:pt x="35255" y="13982"/>
                    </a:lnTo>
                    <a:lnTo>
                      <a:pt x="35941" y="2730"/>
                    </a:lnTo>
                    <a:lnTo>
                      <a:pt x="36410" y="0"/>
                    </a:lnTo>
                    <a:lnTo>
                      <a:pt x="36626" y="76"/>
                    </a:lnTo>
                    <a:lnTo>
                      <a:pt x="39382" y="73367"/>
                    </a:lnTo>
                    <a:lnTo>
                      <a:pt x="40525" y="137064"/>
                    </a:lnTo>
                    <a:lnTo>
                      <a:pt x="44424" y="372024"/>
                    </a:lnTo>
                    <a:lnTo>
                      <a:pt x="45554" y="415959"/>
                    </a:lnTo>
                    <a:lnTo>
                      <a:pt x="47853" y="470524"/>
                    </a:lnTo>
                    <a:lnTo>
                      <a:pt x="51752" y="516219"/>
                    </a:lnTo>
                    <a:lnTo>
                      <a:pt x="61366" y="556353"/>
                    </a:lnTo>
                    <a:lnTo>
                      <a:pt x="73050" y="570820"/>
                    </a:lnTo>
                  </a:path>
                </a:pathLst>
              </a:custGeom>
              <a:ln w="8210">
                <a:solidFill>
                  <a:srgbClr val="9467BD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8" name="object 228"/>
              <p:cNvSpPr/>
              <p:nvPr/>
            </p:nvSpPr>
            <p:spPr>
              <a:xfrm>
                <a:off x="2296629" y="1892096"/>
                <a:ext cx="47625" cy="52959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529589">
                    <a:moveTo>
                      <a:pt x="0" y="528998"/>
                    </a:moveTo>
                    <a:lnTo>
                      <a:pt x="11480" y="486910"/>
                    </a:lnTo>
                    <a:lnTo>
                      <a:pt x="13081" y="408160"/>
                    </a:lnTo>
                    <a:lnTo>
                      <a:pt x="14693" y="292684"/>
                    </a:lnTo>
                    <a:lnTo>
                      <a:pt x="16751" y="147154"/>
                    </a:lnTo>
                    <a:lnTo>
                      <a:pt x="18135" y="73253"/>
                    </a:lnTo>
                    <a:lnTo>
                      <a:pt x="19964" y="13589"/>
                    </a:lnTo>
                    <a:lnTo>
                      <a:pt x="21348" y="0"/>
                    </a:lnTo>
                    <a:lnTo>
                      <a:pt x="21577" y="381"/>
                    </a:lnTo>
                    <a:lnTo>
                      <a:pt x="23876" y="45440"/>
                    </a:lnTo>
                    <a:lnTo>
                      <a:pt x="24790" y="83921"/>
                    </a:lnTo>
                    <a:lnTo>
                      <a:pt x="25933" y="147154"/>
                    </a:lnTo>
                    <a:lnTo>
                      <a:pt x="27533" y="258178"/>
                    </a:lnTo>
                    <a:lnTo>
                      <a:pt x="30060" y="435717"/>
                    </a:lnTo>
                    <a:lnTo>
                      <a:pt x="30988" y="478803"/>
                    </a:lnTo>
                    <a:lnTo>
                      <a:pt x="33045" y="521130"/>
                    </a:lnTo>
                    <a:lnTo>
                      <a:pt x="39712" y="528998"/>
                    </a:lnTo>
                    <a:lnTo>
                      <a:pt x="47053" y="528998"/>
                    </a:lnTo>
                  </a:path>
                </a:pathLst>
              </a:custGeom>
              <a:ln w="8210">
                <a:solidFill>
                  <a:srgbClr val="8C564B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9" name="object 229"/>
              <p:cNvSpPr/>
              <p:nvPr/>
            </p:nvSpPr>
            <p:spPr>
              <a:xfrm>
                <a:off x="1321955" y="2494507"/>
                <a:ext cx="73660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73659" h="255905">
                    <a:moveTo>
                      <a:pt x="0" y="255090"/>
                    </a:moveTo>
                    <a:lnTo>
                      <a:pt x="22440" y="214471"/>
                    </a:lnTo>
                    <a:lnTo>
                      <a:pt x="24511" y="170021"/>
                    </a:lnTo>
                    <a:lnTo>
                      <a:pt x="26797" y="105727"/>
                    </a:lnTo>
                    <a:lnTo>
                      <a:pt x="28625" y="57660"/>
                    </a:lnTo>
                    <a:lnTo>
                      <a:pt x="31153" y="12075"/>
                    </a:lnTo>
                    <a:lnTo>
                      <a:pt x="33210" y="0"/>
                    </a:lnTo>
                    <a:lnTo>
                      <a:pt x="33439" y="341"/>
                    </a:lnTo>
                    <a:lnTo>
                      <a:pt x="36880" y="50308"/>
                    </a:lnTo>
                    <a:lnTo>
                      <a:pt x="38252" y="91137"/>
                    </a:lnTo>
                    <a:lnTo>
                      <a:pt x="41452" y="192405"/>
                    </a:lnTo>
                    <a:lnTo>
                      <a:pt x="42595" y="216931"/>
                    </a:lnTo>
                    <a:lnTo>
                      <a:pt x="55651" y="254029"/>
                    </a:lnTo>
                    <a:lnTo>
                      <a:pt x="73050" y="255502"/>
                    </a:lnTo>
                  </a:path>
                </a:pathLst>
              </a:custGeom>
              <a:ln w="8210">
                <a:solidFill>
                  <a:srgbClr val="E377C2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0" name="object 230"/>
              <p:cNvSpPr/>
              <p:nvPr/>
            </p:nvSpPr>
            <p:spPr>
              <a:xfrm>
                <a:off x="2403373" y="2011133"/>
                <a:ext cx="70485" cy="574675"/>
              </a:xfrm>
              <a:custGeom>
                <a:avLst/>
                <a:gdLst/>
                <a:ahLst/>
                <a:cxnLst/>
                <a:rect l="l" t="t" r="r" b="b"/>
                <a:pathLst>
                  <a:path w="70485" h="574675">
                    <a:moveTo>
                      <a:pt x="0" y="574173"/>
                    </a:moveTo>
                    <a:lnTo>
                      <a:pt x="20383" y="530383"/>
                    </a:lnTo>
                    <a:lnTo>
                      <a:pt x="22212" y="458415"/>
                    </a:lnTo>
                    <a:lnTo>
                      <a:pt x="23596" y="380478"/>
                    </a:lnTo>
                    <a:lnTo>
                      <a:pt x="27254" y="163106"/>
                    </a:lnTo>
                    <a:lnTo>
                      <a:pt x="28625" y="99771"/>
                    </a:lnTo>
                    <a:lnTo>
                      <a:pt x="29768" y="58254"/>
                    </a:lnTo>
                    <a:lnTo>
                      <a:pt x="31838" y="11201"/>
                    </a:lnTo>
                    <a:lnTo>
                      <a:pt x="33439" y="0"/>
                    </a:lnTo>
                    <a:lnTo>
                      <a:pt x="33667" y="215"/>
                    </a:lnTo>
                    <a:lnTo>
                      <a:pt x="36868" y="51231"/>
                    </a:lnTo>
                    <a:lnTo>
                      <a:pt x="38023" y="90627"/>
                    </a:lnTo>
                    <a:lnTo>
                      <a:pt x="39395" y="151599"/>
                    </a:lnTo>
                    <a:lnTo>
                      <a:pt x="40995" y="239130"/>
                    </a:lnTo>
                    <a:lnTo>
                      <a:pt x="45351" y="490522"/>
                    </a:lnTo>
                    <a:lnTo>
                      <a:pt x="46266" y="523820"/>
                    </a:lnTo>
                    <a:lnTo>
                      <a:pt x="48564" y="564102"/>
                    </a:lnTo>
                    <a:lnTo>
                      <a:pt x="70091" y="574173"/>
                    </a:lnTo>
                  </a:path>
                </a:pathLst>
              </a:custGeom>
              <a:ln w="8210">
                <a:solidFill>
                  <a:srgbClr val="7F7F7F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1" name="object 231"/>
              <p:cNvSpPr/>
              <p:nvPr/>
            </p:nvSpPr>
            <p:spPr>
              <a:xfrm>
                <a:off x="2652826" y="2622767"/>
                <a:ext cx="18415" cy="17716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77164">
                    <a:moveTo>
                      <a:pt x="0" y="176772"/>
                    </a:moveTo>
                    <a:lnTo>
                      <a:pt x="1968" y="125045"/>
                    </a:lnTo>
                    <a:lnTo>
                      <a:pt x="4495" y="59853"/>
                    </a:lnTo>
                    <a:lnTo>
                      <a:pt x="7010" y="13940"/>
                    </a:lnTo>
                    <a:lnTo>
                      <a:pt x="9296" y="0"/>
                    </a:lnTo>
                    <a:lnTo>
                      <a:pt x="9525" y="257"/>
                    </a:lnTo>
                    <a:lnTo>
                      <a:pt x="13195" y="44221"/>
                    </a:lnTo>
                    <a:lnTo>
                      <a:pt x="17310" y="152688"/>
                    </a:lnTo>
                    <a:lnTo>
                      <a:pt x="18224" y="176772"/>
                    </a:lnTo>
                  </a:path>
                </a:pathLst>
              </a:custGeom>
              <a:ln w="8210">
                <a:solidFill>
                  <a:srgbClr val="BCBD22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2" name="object 232"/>
              <p:cNvSpPr/>
              <p:nvPr/>
            </p:nvSpPr>
            <p:spPr>
              <a:xfrm>
                <a:off x="2537548" y="2561306"/>
                <a:ext cx="36830" cy="238760"/>
              </a:xfrm>
              <a:custGeom>
                <a:avLst/>
                <a:gdLst/>
                <a:ahLst/>
                <a:cxnLst/>
                <a:rect l="l" t="t" r="r" b="b"/>
                <a:pathLst>
                  <a:path w="36830" h="238760">
                    <a:moveTo>
                      <a:pt x="0" y="238232"/>
                    </a:moveTo>
                    <a:lnTo>
                      <a:pt x="11112" y="186977"/>
                    </a:lnTo>
                    <a:lnTo>
                      <a:pt x="13169" y="130972"/>
                    </a:lnTo>
                    <a:lnTo>
                      <a:pt x="16370" y="23807"/>
                    </a:lnTo>
                    <a:lnTo>
                      <a:pt x="17068" y="9975"/>
                    </a:lnTo>
                    <a:lnTo>
                      <a:pt x="17754" y="1918"/>
                    </a:lnTo>
                    <a:lnTo>
                      <a:pt x="18211" y="0"/>
                    </a:lnTo>
                    <a:lnTo>
                      <a:pt x="18440" y="104"/>
                    </a:lnTo>
                    <a:lnTo>
                      <a:pt x="21640" y="67398"/>
                    </a:lnTo>
                    <a:lnTo>
                      <a:pt x="24612" y="167718"/>
                    </a:lnTo>
                    <a:lnTo>
                      <a:pt x="25539" y="188241"/>
                    </a:lnTo>
                    <a:lnTo>
                      <a:pt x="30340" y="228485"/>
                    </a:lnTo>
                    <a:lnTo>
                      <a:pt x="36576" y="238232"/>
                    </a:lnTo>
                  </a:path>
                </a:pathLst>
              </a:custGeom>
              <a:ln w="8210">
                <a:solidFill>
                  <a:srgbClr val="17BECF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3" name="object 233"/>
              <p:cNvSpPr/>
              <p:nvPr/>
            </p:nvSpPr>
            <p:spPr>
              <a:xfrm>
                <a:off x="2828569" y="2218589"/>
                <a:ext cx="73660" cy="523240"/>
              </a:xfrm>
              <a:custGeom>
                <a:avLst/>
                <a:gdLst/>
                <a:ahLst/>
                <a:cxnLst/>
                <a:rect l="l" t="t" r="r" b="b"/>
                <a:pathLst>
                  <a:path w="73660" h="523239">
                    <a:moveTo>
                      <a:pt x="0" y="523036"/>
                    </a:moveTo>
                    <a:lnTo>
                      <a:pt x="23583" y="480421"/>
                    </a:lnTo>
                    <a:lnTo>
                      <a:pt x="25641" y="403592"/>
                    </a:lnTo>
                    <a:lnTo>
                      <a:pt x="27254" y="317728"/>
                    </a:lnTo>
                    <a:lnTo>
                      <a:pt x="30226" y="155496"/>
                    </a:lnTo>
                    <a:lnTo>
                      <a:pt x="31826" y="86707"/>
                    </a:lnTo>
                    <a:lnTo>
                      <a:pt x="34124" y="21917"/>
                    </a:lnTo>
                    <a:lnTo>
                      <a:pt x="36410" y="0"/>
                    </a:lnTo>
                    <a:lnTo>
                      <a:pt x="36639" y="223"/>
                    </a:lnTo>
                    <a:lnTo>
                      <a:pt x="39839" y="49108"/>
                    </a:lnTo>
                    <a:lnTo>
                      <a:pt x="42367" y="144606"/>
                    </a:lnTo>
                    <a:lnTo>
                      <a:pt x="43967" y="226838"/>
                    </a:lnTo>
                    <a:lnTo>
                      <a:pt x="47866" y="434493"/>
                    </a:lnTo>
                    <a:lnTo>
                      <a:pt x="49009" y="474310"/>
                    </a:lnTo>
                    <a:lnTo>
                      <a:pt x="51523" y="514261"/>
                    </a:lnTo>
                    <a:lnTo>
                      <a:pt x="73050" y="523036"/>
                    </a:lnTo>
                  </a:path>
                </a:pathLst>
              </a:custGeom>
              <a:ln w="8210">
                <a:solidFill>
                  <a:srgbClr val="1F77B4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4" name="object 234"/>
              <p:cNvSpPr/>
              <p:nvPr/>
            </p:nvSpPr>
            <p:spPr>
              <a:xfrm>
                <a:off x="2343912" y="2238974"/>
                <a:ext cx="5969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59689" h="360680">
                    <a:moveTo>
                      <a:pt x="0" y="360481"/>
                    </a:moveTo>
                    <a:lnTo>
                      <a:pt x="15163" y="321731"/>
                    </a:lnTo>
                    <a:lnTo>
                      <a:pt x="17221" y="258455"/>
                    </a:lnTo>
                    <a:lnTo>
                      <a:pt x="19050" y="180637"/>
                    </a:lnTo>
                    <a:lnTo>
                      <a:pt x="21348" y="86568"/>
                    </a:lnTo>
                    <a:lnTo>
                      <a:pt x="22733" y="43403"/>
                    </a:lnTo>
                    <a:lnTo>
                      <a:pt x="25247" y="2029"/>
                    </a:lnTo>
                    <a:lnTo>
                      <a:pt x="25946" y="0"/>
                    </a:lnTo>
                    <a:lnTo>
                      <a:pt x="26174" y="228"/>
                    </a:lnTo>
                    <a:lnTo>
                      <a:pt x="29616" y="56341"/>
                    </a:lnTo>
                    <a:lnTo>
                      <a:pt x="30759" y="94956"/>
                    </a:lnTo>
                    <a:lnTo>
                      <a:pt x="32372" y="160535"/>
                    </a:lnTo>
                    <a:lnTo>
                      <a:pt x="35128" y="275520"/>
                    </a:lnTo>
                    <a:lnTo>
                      <a:pt x="36271" y="310856"/>
                    </a:lnTo>
                    <a:lnTo>
                      <a:pt x="38798" y="350257"/>
                    </a:lnTo>
                    <a:lnTo>
                      <a:pt x="56476" y="360481"/>
                    </a:lnTo>
                    <a:lnTo>
                      <a:pt x="59220" y="360481"/>
                    </a:lnTo>
                  </a:path>
                </a:pathLst>
              </a:custGeom>
              <a:ln w="8210">
                <a:solidFill>
                  <a:srgbClr val="FF7F0E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5" name="object 235"/>
              <p:cNvSpPr/>
              <p:nvPr/>
            </p:nvSpPr>
            <p:spPr>
              <a:xfrm>
                <a:off x="1525549" y="2297364"/>
                <a:ext cx="7366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73659" h="365125">
                    <a:moveTo>
                      <a:pt x="0" y="364624"/>
                    </a:moveTo>
                    <a:lnTo>
                      <a:pt x="24498" y="328617"/>
                    </a:lnTo>
                    <a:lnTo>
                      <a:pt x="26555" y="273963"/>
                    </a:lnTo>
                    <a:lnTo>
                      <a:pt x="28155" y="213812"/>
                    </a:lnTo>
                    <a:lnTo>
                      <a:pt x="31369" y="90111"/>
                    </a:lnTo>
                    <a:lnTo>
                      <a:pt x="32740" y="49258"/>
                    </a:lnTo>
                    <a:lnTo>
                      <a:pt x="34810" y="10096"/>
                    </a:lnTo>
                    <a:lnTo>
                      <a:pt x="36410" y="0"/>
                    </a:lnTo>
                    <a:lnTo>
                      <a:pt x="36639" y="59"/>
                    </a:lnTo>
                    <a:lnTo>
                      <a:pt x="40297" y="51147"/>
                    </a:lnTo>
                    <a:lnTo>
                      <a:pt x="43040" y="142975"/>
                    </a:lnTo>
                    <a:lnTo>
                      <a:pt x="46939" y="290964"/>
                    </a:lnTo>
                    <a:lnTo>
                      <a:pt x="48082" y="320799"/>
                    </a:lnTo>
                    <a:lnTo>
                      <a:pt x="51523" y="359291"/>
                    </a:lnTo>
                    <a:lnTo>
                      <a:pt x="65938" y="364624"/>
                    </a:lnTo>
                    <a:lnTo>
                      <a:pt x="73037" y="364624"/>
                    </a:lnTo>
                  </a:path>
                </a:pathLst>
              </a:custGeom>
              <a:ln w="8210">
                <a:solidFill>
                  <a:srgbClr val="2CA02C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6" name="object 236"/>
              <p:cNvSpPr/>
              <p:nvPr/>
            </p:nvSpPr>
            <p:spPr>
              <a:xfrm>
                <a:off x="2992120" y="2493034"/>
                <a:ext cx="23495" cy="306705"/>
              </a:xfrm>
              <a:custGeom>
                <a:avLst/>
                <a:gdLst/>
                <a:ahLst/>
                <a:cxnLst/>
                <a:rect l="l" t="t" r="r" b="b"/>
                <a:pathLst>
                  <a:path w="23494" h="306705">
                    <a:moveTo>
                      <a:pt x="0" y="303569"/>
                    </a:moveTo>
                    <a:lnTo>
                      <a:pt x="901" y="283889"/>
                    </a:lnTo>
                    <a:lnTo>
                      <a:pt x="2057" y="250784"/>
                    </a:lnTo>
                    <a:lnTo>
                      <a:pt x="3670" y="192592"/>
                    </a:lnTo>
                    <a:lnTo>
                      <a:pt x="6654" y="82043"/>
                    </a:lnTo>
                    <a:lnTo>
                      <a:pt x="8026" y="42891"/>
                    </a:lnTo>
                    <a:lnTo>
                      <a:pt x="10795" y="1751"/>
                    </a:lnTo>
                    <a:lnTo>
                      <a:pt x="11480" y="0"/>
                    </a:lnTo>
                    <a:lnTo>
                      <a:pt x="11709" y="193"/>
                    </a:lnTo>
                    <a:lnTo>
                      <a:pt x="15163" y="48646"/>
                    </a:lnTo>
                    <a:lnTo>
                      <a:pt x="17919" y="139158"/>
                    </a:lnTo>
                    <a:lnTo>
                      <a:pt x="21132" y="258112"/>
                    </a:lnTo>
                    <a:lnTo>
                      <a:pt x="22288" y="289401"/>
                    </a:lnTo>
                    <a:lnTo>
                      <a:pt x="23139" y="306505"/>
                    </a:lnTo>
                  </a:path>
                </a:pathLst>
              </a:custGeom>
              <a:ln w="8210">
                <a:solidFill>
                  <a:srgbClr val="D62728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7" name="object 237"/>
              <p:cNvSpPr/>
              <p:nvPr/>
            </p:nvSpPr>
            <p:spPr>
              <a:xfrm>
                <a:off x="2968218" y="2569997"/>
                <a:ext cx="22860" cy="229870"/>
              </a:xfrm>
              <a:custGeom>
                <a:avLst/>
                <a:gdLst/>
                <a:ahLst/>
                <a:cxnLst/>
                <a:rect l="l" t="t" r="r" b="b"/>
                <a:pathLst>
                  <a:path w="22860" h="229869">
                    <a:moveTo>
                      <a:pt x="0" y="229542"/>
                    </a:moveTo>
                    <a:lnTo>
                      <a:pt x="1371" y="197421"/>
                    </a:lnTo>
                    <a:lnTo>
                      <a:pt x="3441" y="139020"/>
                    </a:lnTo>
                    <a:lnTo>
                      <a:pt x="5969" y="69274"/>
                    </a:lnTo>
                    <a:lnTo>
                      <a:pt x="8496" y="19660"/>
                    </a:lnTo>
                    <a:lnTo>
                      <a:pt x="11252" y="0"/>
                    </a:lnTo>
                    <a:lnTo>
                      <a:pt x="11480" y="134"/>
                    </a:lnTo>
                    <a:lnTo>
                      <a:pt x="16078" y="58336"/>
                    </a:lnTo>
                    <a:lnTo>
                      <a:pt x="17678" y="99427"/>
                    </a:lnTo>
                    <a:lnTo>
                      <a:pt x="22504" y="229542"/>
                    </a:lnTo>
                  </a:path>
                </a:pathLst>
              </a:custGeom>
              <a:ln w="8210">
                <a:solidFill>
                  <a:srgbClr val="9467BD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38" name="object 238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678327" y="2603987"/>
                <a:ext cx="81261" cy="119871"/>
              </a:xfrm>
              <a:prstGeom prst="rect">
                <a:avLst/>
              </a:prstGeom>
            </p:spPr>
          </p:pic>
        </p:grpSp>
      </p:grpSp>
      <p:pic>
        <p:nvPicPr>
          <p:cNvPr id="239" name="object 23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0279" y="3225816"/>
            <a:ext cx="460206" cy="114713"/>
          </a:xfrm>
          <a:prstGeom prst="rect">
            <a:avLst/>
          </a:prstGeom>
        </p:spPr>
      </p:pic>
      <p:pic>
        <p:nvPicPr>
          <p:cNvPr id="240" name="object 24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70032" y="3204864"/>
            <a:ext cx="585863" cy="157082"/>
          </a:xfrm>
          <a:prstGeom prst="rect">
            <a:avLst/>
          </a:prstGeom>
        </p:spPr>
      </p:pic>
      <p:pic>
        <p:nvPicPr>
          <p:cNvPr id="398" name="Picture 397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EBBCC669-2B4D-2054-D869-324E09808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8" y="1580598"/>
            <a:ext cx="1794329" cy="11235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496" y="115860"/>
            <a:ext cx="4139528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APS X-ray TES Instrument</a:t>
            </a:r>
            <a:endParaRPr b="1" spc="-1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279" y="3225816"/>
            <a:ext cx="460206" cy="11471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032" y="3204864"/>
            <a:ext cx="585863" cy="157082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E2FA8036-761F-2DDD-60E1-979CDA5E8F27}"/>
              </a:ext>
            </a:extLst>
          </p:cNvPr>
          <p:cNvSpPr txBox="1"/>
          <p:nvPr/>
        </p:nvSpPr>
        <p:spPr>
          <a:xfrm>
            <a:off x="1253879" y="416873"/>
            <a:ext cx="3082678" cy="780342"/>
          </a:xfrm>
          <a:prstGeom prst="rect">
            <a:avLst/>
          </a:prstGeom>
        </p:spPr>
        <p:txBody>
          <a:bodyPr vert="horz" wrap="square" lIns="0" tIns="10795" rIns="0" bIns="0" rtlCol="0" anchor="t">
            <a:spAutoFit/>
          </a:bodyPr>
          <a:lstStyle/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>
                <a:latin typeface="Arial"/>
                <a:cs typeface="Arial"/>
              </a:rPr>
              <a:t>Cryostat for array</a:t>
            </a:r>
            <a:r>
              <a:rPr lang="en-US" sz="1000" spc="50">
                <a:latin typeface="Arial"/>
                <a:cs typeface="Arial"/>
              </a:rPr>
              <a:t> </a:t>
            </a:r>
            <a:r>
              <a:rPr lang="en-US" sz="1000" spc="-30">
                <a:latin typeface="Arial"/>
                <a:cs typeface="Arial"/>
              </a:rPr>
              <a:t>operation</a:t>
            </a:r>
            <a:r>
              <a:rPr lang="en-US" sz="1000" spc="5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at</a:t>
            </a:r>
            <a:r>
              <a:rPr lang="en-US" sz="1000" spc="55">
                <a:latin typeface="Arial"/>
                <a:cs typeface="Arial"/>
              </a:rPr>
              <a:t> </a:t>
            </a:r>
            <a:r>
              <a:rPr lang="en-US" sz="1000" b="1" spc="-55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60</a:t>
            </a:r>
            <a:r>
              <a:rPr lang="en-US" sz="1000" b="1" spc="-10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 err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mK</a:t>
            </a:r>
            <a:r>
              <a:rPr lang="en-US" sz="1000" b="1">
                <a:solidFill>
                  <a:schemeClr val="tx1"/>
                </a:solidFill>
                <a:latin typeface="Arial"/>
                <a:cs typeface="Arial"/>
              </a:rPr>
              <a:t>:</a:t>
            </a:r>
          </a:p>
          <a:p>
            <a:pPr>
              <a:spcBef>
                <a:spcPts val="10"/>
              </a:spcBef>
            </a:pPr>
            <a:r>
              <a:rPr lang="en-US" sz="1000" b="1" spc="-55">
                <a:solidFill>
                  <a:schemeClr val="tx1"/>
                </a:solidFill>
                <a:latin typeface="Arial"/>
                <a:cs typeface="Arial"/>
              </a:rPr>
              <a:t>- </a:t>
            </a:r>
            <a:r>
              <a:rPr lang="en-US" sz="1000" b="1" spc="-55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60</a:t>
            </a:r>
            <a:r>
              <a:rPr lang="en-US" sz="1000" b="1" spc="-10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K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and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 b="1" spc="-55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4</a:t>
            </a:r>
            <a:r>
              <a:rPr lang="en-US" sz="1000" b="1" spc="-95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K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 spc="-45">
                <a:latin typeface="Arial"/>
                <a:cs typeface="Arial"/>
              </a:rPr>
              <a:t>stages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using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 b="1" spc="-3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pulse-</a:t>
            </a:r>
            <a:r>
              <a:rPr lang="en-US" sz="1000" b="1" spc="-2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tube</a:t>
            </a:r>
            <a:r>
              <a:rPr lang="en-US" sz="1000" b="1" spc="25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 spc="-25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cryocooler</a:t>
            </a:r>
            <a:r>
              <a:rPr lang="en-US" sz="1000" b="1" spc="25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(active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 spc="-50">
                <a:latin typeface="Arial"/>
                <a:cs typeface="Arial"/>
              </a:rPr>
              <a:t>gas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 spc="-30" baseline="37037">
                <a:latin typeface="Arial"/>
                <a:cs typeface="Arial"/>
              </a:rPr>
              <a:t>4</a:t>
            </a:r>
            <a:r>
              <a:rPr lang="en-US" sz="1000" spc="-20">
                <a:latin typeface="Arial"/>
                <a:cs typeface="Arial"/>
              </a:rPr>
              <a:t>He)</a:t>
            </a:r>
            <a:endParaRPr lang="en-US" sz="1000">
              <a:latin typeface="Arial"/>
              <a:cs typeface="Arial"/>
            </a:endParaRPr>
          </a:p>
          <a:p>
            <a:pPr lvl="8">
              <a:spcBef>
                <a:spcPts val="10"/>
              </a:spcBef>
            </a:pPr>
            <a:r>
              <a:rPr lang="en-US" sz="1000" b="1" spc="-55">
                <a:solidFill>
                  <a:schemeClr val="tx1"/>
                </a:solidFill>
                <a:latin typeface="Arial"/>
                <a:cs typeface="Arial"/>
              </a:rPr>
              <a:t>- </a:t>
            </a:r>
            <a:r>
              <a:rPr lang="en-US" sz="1000" b="1" spc="-55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300</a:t>
            </a:r>
            <a:r>
              <a:rPr lang="en-US" sz="1000" b="1" spc="-10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 err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mK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30">
                <a:latin typeface="Arial"/>
                <a:cs typeface="Arial"/>
              </a:rPr>
              <a:t>stage</a:t>
            </a:r>
            <a:r>
              <a:rPr lang="en-US" sz="1000" spc="30">
                <a:latin typeface="Arial"/>
                <a:cs typeface="Arial"/>
              </a:rPr>
              <a:t> </a:t>
            </a:r>
            <a:r>
              <a:rPr lang="en-US" sz="1000" b="1" baseline="37037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3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He</a:t>
            </a:r>
            <a:r>
              <a:rPr lang="en-US" sz="1000" b="1" spc="25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 spc="-1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sorption</a:t>
            </a:r>
          </a:p>
          <a:p>
            <a:pPr lvl="8">
              <a:spcBef>
                <a:spcPts val="10"/>
              </a:spcBef>
            </a:pPr>
            <a:r>
              <a:rPr lang="en-US" sz="1000" b="1" spc="-55">
                <a:solidFill>
                  <a:schemeClr val="tx1"/>
                </a:solidFill>
                <a:latin typeface="Arial"/>
                <a:cs typeface="Arial"/>
              </a:rPr>
              <a:t>- </a:t>
            </a:r>
            <a:r>
              <a:rPr lang="en-US" sz="1000" b="1" spc="-55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35</a:t>
            </a:r>
            <a:r>
              <a:rPr lang="en-US" sz="1000" b="1" spc="-9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 err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mK</a:t>
            </a:r>
            <a:r>
              <a:rPr lang="en-US" sz="1000" spc="75">
                <a:latin typeface="Arial"/>
                <a:cs typeface="Arial"/>
              </a:rPr>
              <a:t> </a:t>
            </a:r>
            <a:r>
              <a:rPr lang="en-US" sz="1000" spc="-30">
                <a:latin typeface="Arial"/>
                <a:cs typeface="Arial"/>
              </a:rPr>
              <a:t>stage</a:t>
            </a:r>
            <a:r>
              <a:rPr lang="en-US" sz="1000" spc="80">
                <a:latin typeface="Arial"/>
                <a:cs typeface="Arial"/>
              </a:rPr>
              <a:t>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adiabatic</a:t>
            </a:r>
            <a:r>
              <a:rPr lang="en-US" sz="1000" b="1" spc="95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demagnetization</a:t>
            </a:r>
            <a:r>
              <a:rPr lang="en-US" sz="1000" spc="80">
                <a:solidFill>
                  <a:srgbClr val="CD202C"/>
                </a:solidFill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(ADR)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850F7EC-20A7-FFCE-A9AA-EF8CBF56AD67}"/>
              </a:ext>
            </a:extLst>
          </p:cNvPr>
          <p:cNvSpPr txBox="1">
            <a:spLocks/>
          </p:cNvSpPr>
          <p:nvPr/>
        </p:nvSpPr>
        <p:spPr>
          <a:xfrm>
            <a:off x="452338" y="294591"/>
            <a:ext cx="4157762" cy="1403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Instrument needs</a:t>
            </a:r>
          </a:p>
        </p:txBody>
      </p:sp>
      <p:pic>
        <p:nvPicPr>
          <p:cNvPr id="9" name="object 5">
            <a:extLst>
              <a:ext uri="{FF2B5EF4-FFF2-40B4-BE49-F238E27FC236}">
                <a16:creationId xmlns:a16="http://schemas.microsoft.com/office/drawing/2014/main" id="{7C35C76C-755A-FAA1-AFF1-9A764199422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219" y="504917"/>
            <a:ext cx="1058880" cy="1411839"/>
          </a:xfrm>
          <a:prstGeom prst="rect">
            <a:avLst/>
          </a:prstGeom>
        </p:spPr>
      </p:pic>
      <p:pic>
        <p:nvPicPr>
          <p:cNvPr id="10" name="object 4">
            <a:extLst>
              <a:ext uri="{FF2B5EF4-FFF2-40B4-BE49-F238E27FC236}">
                <a16:creationId xmlns:a16="http://schemas.microsoft.com/office/drawing/2014/main" id="{9F0CD140-4607-9872-ECA3-F500D359E9F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218" y="2035175"/>
            <a:ext cx="1058881" cy="14118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D8CD73-EA6F-5CEC-256F-69C53C5AF297}"/>
              </a:ext>
            </a:extLst>
          </p:cNvPr>
          <p:cNvSpPr txBox="1"/>
          <p:nvPr/>
        </p:nvSpPr>
        <p:spPr>
          <a:xfrm>
            <a:off x="1110807" y="2229800"/>
            <a:ext cx="143689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 spc="-40">
                <a:latin typeface="Arial"/>
                <a:cs typeface="Arial"/>
              </a:rPr>
              <a:t>Room-</a:t>
            </a:r>
            <a:r>
              <a:rPr lang="en-US" sz="1000" spc="-30">
                <a:latin typeface="Arial"/>
                <a:cs typeface="Arial"/>
              </a:rPr>
              <a:t>temperature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40">
                <a:latin typeface="Arial"/>
                <a:cs typeface="Arial"/>
              </a:rPr>
              <a:t>electronics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to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50">
                <a:latin typeface="Arial"/>
                <a:cs typeface="Arial"/>
              </a:rPr>
              <a:t>power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35">
                <a:latin typeface="Arial"/>
                <a:cs typeface="Arial"/>
              </a:rPr>
              <a:t>and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45">
                <a:latin typeface="Arial"/>
                <a:cs typeface="Arial"/>
              </a:rPr>
              <a:t>read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out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50">
                <a:latin typeface="Arial"/>
                <a:cs typeface="Arial"/>
              </a:rPr>
              <a:t>array,</a:t>
            </a:r>
            <a:r>
              <a:rPr lang="en-US" sz="1000" spc="20">
                <a:latin typeface="Arial"/>
                <a:cs typeface="Arial"/>
              </a:rPr>
              <a:t> </a:t>
            </a:r>
            <a:r>
              <a:rPr lang="en-US" sz="1000" spc="-60">
                <a:latin typeface="Arial"/>
                <a:cs typeface="Arial"/>
              </a:rPr>
              <a:t>process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and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75">
                <a:latin typeface="Arial"/>
                <a:cs typeface="Arial"/>
              </a:rPr>
              <a:t>save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data</a:t>
            </a:r>
            <a:endParaRPr lang="en-US" sz="1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4FE689-AC4F-946A-7D9A-948B76E81F23}"/>
              </a:ext>
            </a:extLst>
          </p:cNvPr>
          <p:cNvSpPr txBox="1"/>
          <p:nvPr/>
        </p:nvSpPr>
        <p:spPr>
          <a:xfrm>
            <a:off x="2814269" y="2902400"/>
            <a:ext cx="14368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 spc="-40">
                <a:latin typeface="Arial"/>
                <a:cs typeface="Arial"/>
              </a:rPr>
              <a:t>Beamline integration</a:t>
            </a:r>
            <a:endParaRPr lang="en-US" sz="1000"/>
          </a:p>
        </p:txBody>
      </p:sp>
      <p:pic>
        <p:nvPicPr>
          <p:cNvPr id="16" name="object 3">
            <a:extLst>
              <a:ext uri="{FF2B5EF4-FFF2-40B4-BE49-F238E27FC236}">
                <a16:creationId xmlns:a16="http://schemas.microsoft.com/office/drawing/2014/main" id="{35BB7C94-9E2F-0627-52A9-21EEF7BB57B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66407" y="1317409"/>
            <a:ext cx="2132617" cy="15994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0206" y="1785070"/>
            <a:ext cx="2137549" cy="15551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0279" y="3225816"/>
            <a:ext cx="460206" cy="11471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70032" y="3204864"/>
            <a:ext cx="585863" cy="157082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603D8FE1-288A-7CCA-1573-BBB0C5224780}"/>
              </a:ext>
            </a:extLst>
          </p:cNvPr>
          <p:cNvSpPr txBox="1"/>
          <p:nvPr/>
        </p:nvSpPr>
        <p:spPr>
          <a:xfrm>
            <a:off x="358100" y="436420"/>
            <a:ext cx="4083685" cy="1395895"/>
          </a:xfrm>
          <a:prstGeom prst="rect">
            <a:avLst/>
          </a:prstGeom>
        </p:spPr>
        <p:txBody>
          <a:bodyPr vert="horz" wrap="square" lIns="0" tIns="10795" rIns="0" bIns="0" rtlCol="0" anchor="t">
            <a:spAutoFit/>
          </a:bodyPr>
          <a:lstStyle/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Snout</a:t>
            </a:r>
            <a:r>
              <a:rPr lang="en-US" sz="1000" spc="45">
                <a:solidFill>
                  <a:srgbClr val="CD202C"/>
                </a:solidFill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structure</a:t>
            </a:r>
            <a:r>
              <a:rPr lang="en-US" sz="1000" spc="4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to</a:t>
            </a:r>
            <a:r>
              <a:rPr lang="en-US" sz="1000" spc="5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point</a:t>
            </a:r>
            <a:r>
              <a:rPr lang="en-US" sz="1000" spc="4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the</a:t>
            </a:r>
            <a:r>
              <a:rPr lang="en-US" sz="1000" spc="50">
                <a:latin typeface="Arial"/>
                <a:cs typeface="Arial"/>
              </a:rPr>
              <a:t> </a:t>
            </a:r>
            <a:r>
              <a:rPr lang="en-US" sz="1000" spc="-60">
                <a:latin typeface="Arial"/>
                <a:cs typeface="Arial"/>
              </a:rPr>
              <a:t>sensor</a:t>
            </a:r>
            <a:r>
              <a:rPr lang="en-US" sz="1000" spc="4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at</a:t>
            </a:r>
            <a:r>
              <a:rPr lang="en-US" sz="1000" spc="4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the</a:t>
            </a:r>
            <a:r>
              <a:rPr lang="en-US" sz="1000" spc="50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sample</a:t>
            </a:r>
            <a:endParaRPr lang="en-US" sz="1000" spc="-1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endParaRPr lang="en-US" sz="1000" spc="-10">
              <a:latin typeface="Arial"/>
              <a:cs typeface="Arial"/>
            </a:endParaRPr>
          </a:p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>
                <a:latin typeface="PMingLiU"/>
                <a:cs typeface="PMingLiU"/>
              </a:rPr>
              <a:t>µ</a:t>
            </a:r>
            <a:r>
              <a:rPr lang="en-US" sz="1000">
                <a:latin typeface="Arial"/>
                <a:cs typeface="Arial"/>
              </a:rPr>
              <a:t>-metal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magnetic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35">
                <a:latin typeface="Arial"/>
                <a:cs typeface="Arial"/>
              </a:rPr>
              <a:t>shields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around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55">
                <a:latin typeface="Arial"/>
                <a:cs typeface="Arial"/>
              </a:rPr>
              <a:t>sensor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array</a:t>
            </a:r>
            <a:endParaRPr lang="en-US" sz="1000">
              <a:latin typeface="Arial"/>
              <a:cs typeface="Arial"/>
            </a:endParaRPr>
          </a:p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endParaRPr lang="en-US" sz="1000" spc="-10">
              <a:latin typeface="Arial"/>
              <a:cs typeface="Arial"/>
            </a:endParaRPr>
          </a:p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>
                <a:latin typeface="Arial"/>
                <a:cs typeface="Arial"/>
              </a:rPr>
              <a:t>Be</a:t>
            </a:r>
            <a:r>
              <a:rPr lang="en-US" sz="1000" spc="35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window</a:t>
            </a:r>
            <a:r>
              <a:rPr lang="en-US" sz="1000" spc="4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to</a:t>
            </a:r>
            <a:r>
              <a:rPr lang="en-US" sz="1000" spc="4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let</a:t>
            </a:r>
            <a:r>
              <a:rPr lang="en-US" sz="1000" spc="3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in</a:t>
            </a:r>
            <a:r>
              <a:rPr lang="en-US" sz="1000" spc="4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X-</a:t>
            </a:r>
            <a:r>
              <a:rPr lang="en-US" sz="1000" spc="-20">
                <a:latin typeface="Arial"/>
                <a:cs typeface="Arial"/>
              </a:rPr>
              <a:t>rays</a:t>
            </a:r>
            <a:endParaRPr lang="en-US" sz="1000">
              <a:latin typeface="Arial"/>
              <a:cs typeface="Arial"/>
            </a:endParaRPr>
          </a:p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endParaRPr lang="en-US" sz="1000" spc="-10">
              <a:latin typeface="Arial"/>
              <a:cs typeface="Arial"/>
            </a:endParaRPr>
          </a:p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 spc="-20">
                <a:latin typeface="Arial"/>
                <a:cs typeface="Arial"/>
              </a:rPr>
              <a:t>Mechanically</a:t>
            </a:r>
            <a:r>
              <a:rPr lang="en-US" sz="1000" spc="20">
                <a:latin typeface="Arial"/>
                <a:cs typeface="Arial"/>
              </a:rPr>
              <a:t> </a:t>
            </a:r>
            <a:r>
              <a:rPr lang="en-US" sz="1000" spc="-35">
                <a:latin typeface="Arial"/>
                <a:cs typeface="Arial"/>
              </a:rPr>
              <a:t>disconnected</a:t>
            </a:r>
            <a:r>
              <a:rPr lang="en-US" sz="1000" spc="2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but</a:t>
            </a:r>
            <a:r>
              <a:rPr lang="en-US" sz="1000" spc="2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thermally</a:t>
            </a:r>
            <a:r>
              <a:rPr lang="en-US" sz="1000" spc="20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connected!</a:t>
            </a:r>
            <a:endParaRPr lang="en-US" sz="1000">
              <a:latin typeface="Arial"/>
              <a:cs typeface="Arial"/>
            </a:endParaRPr>
          </a:p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endParaRPr lang="en-US" sz="1000" spc="-10">
              <a:latin typeface="Arial"/>
              <a:cs typeface="Arial"/>
            </a:endParaRPr>
          </a:p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 spc="-60">
                <a:latin typeface="Arial"/>
                <a:cs typeface="Arial"/>
              </a:rPr>
              <a:t>Sensor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box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(and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most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of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cryostat)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 spc="-30">
                <a:latin typeface="Arial"/>
                <a:cs typeface="Arial"/>
              </a:rPr>
              <a:t>made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of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gold-</a:t>
            </a:r>
            <a:r>
              <a:rPr lang="en-US" sz="1000" spc="-20">
                <a:latin typeface="Arial"/>
                <a:cs typeface="Arial"/>
              </a:rPr>
              <a:t>coated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copper</a:t>
            </a:r>
            <a:endParaRPr lang="en-US" sz="1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6097" y="1851808"/>
            <a:ext cx="1165969" cy="1554632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CEA2692B-2A00-7918-F745-8A4D8C65F586}"/>
              </a:ext>
            </a:extLst>
          </p:cNvPr>
          <p:cNvSpPr txBox="1">
            <a:spLocks/>
          </p:cNvSpPr>
          <p:nvPr/>
        </p:nvSpPr>
        <p:spPr>
          <a:xfrm>
            <a:off x="459496" y="115860"/>
            <a:ext cx="4150604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1100" b="0" i="0">
                <a:solidFill>
                  <a:srgbClr val="00609C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APS X-ray TES Instrument</a:t>
            </a:r>
            <a:endParaRPr lang="en-US" b="1" spc="-1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56AE1D7-EB82-7E6C-56BF-F8B9FAFCEED4}"/>
              </a:ext>
            </a:extLst>
          </p:cNvPr>
          <p:cNvSpPr txBox="1">
            <a:spLocks/>
          </p:cNvSpPr>
          <p:nvPr/>
        </p:nvSpPr>
        <p:spPr>
          <a:xfrm>
            <a:off x="452338" y="294591"/>
            <a:ext cx="4157762" cy="15708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Cryostat and vacuum engineering</a:t>
            </a: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A26018FE-43FC-BB75-6E35-40B6AED233D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4250" y="59626"/>
            <a:ext cx="1057351" cy="1409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F45927-95DD-F89E-13E4-63B1B255B677}"/>
              </a:ext>
            </a:extLst>
          </p:cNvPr>
          <p:cNvSpPr txBox="1"/>
          <p:nvPr/>
        </p:nvSpPr>
        <p:spPr>
          <a:xfrm>
            <a:off x="2625808" y="3293402"/>
            <a:ext cx="131651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Designed by Sunil Bean</a:t>
            </a:r>
            <a:endParaRPr lang="en-US" sz="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2C617C0-6D17-6A57-B337-1B15B222BFF9}"/>
              </a:ext>
            </a:extLst>
          </p:cNvPr>
          <p:cNvSpPr txBox="1">
            <a:spLocks/>
          </p:cNvSpPr>
          <p:nvPr/>
        </p:nvSpPr>
        <p:spPr>
          <a:xfrm>
            <a:off x="459496" y="115860"/>
            <a:ext cx="4150604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1100" b="0" i="0">
                <a:solidFill>
                  <a:srgbClr val="00609C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APS X-ray TES Instrument</a:t>
            </a:r>
            <a:endParaRPr lang="en-US" b="1" spc="-1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EA7331D-12C0-A3A8-AF6A-E3F2D125AAAA}"/>
              </a:ext>
            </a:extLst>
          </p:cNvPr>
          <p:cNvSpPr txBox="1">
            <a:spLocks/>
          </p:cNvSpPr>
          <p:nvPr/>
        </p:nvSpPr>
        <p:spPr>
          <a:xfrm>
            <a:off x="452338" y="294591"/>
            <a:ext cx="4157762" cy="1403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 - Linearity</a:t>
            </a:r>
            <a:endParaRPr lang="en-US" sz="10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AC2F06-00C6-D24E-54A3-6C46AAD75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41" y="597418"/>
            <a:ext cx="4221338" cy="769441"/>
          </a:xfrm>
        </p:spPr>
        <p:txBody>
          <a:bodyPr wrap="square" lIns="0" tIns="0" rIns="0" bIns="0" anchor="t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000" b="1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Sensors linear up to ~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60+</a:t>
            </a:r>
            <a:r>
              <a:rPr lang="en-US" sz="1000" b="1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 keV</a:t>
            </a:r>
            <a:r>
              <a:rPr lang="en-US" sz="1000" dirty="0">
                <a:solidFill>
                  <a:schemeClr val="tx1"/>
                </a:solidFill>
                <a:latin typeface="Arial"/>
                <a:cs typeface="Arial"/>
              </a:rPr>
              <a:t> (reached the limit of 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1-BM</a:t>
            </a:r>
            <a:r>
              <a:rPr lang="en-US" sz="1000" dirty="0">
                <a:solidFill>
                  <a:schemeClr val="tx1"/>
                </a:solidFill>
                <a:latin typeface="Arial"/>
                <a:cs typeface="Arial"/>
              </a:rPr>
              <a:t>). </a:t>
            </a:r>
            <a:r>
              <a:rPr lang="en-US" sz="1000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Expected to be linear up to ~ 80 keV</a:t>
            </a:r>
            <a:r>
              <a:rPr lang="en-US" sz="1000" dirty="0">
                <a:solidFill>
                  <a:schemeClr val="tx1"/>
                </a:solidFill>
                <a:latin typeface="Arial"/>
                <a:cs typeface="Arial"/>
              </a:rPr>
              <a:t> (averaged across the entire array)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 dirty="0">
                <a:solidFill>
                  <a:schemeClr val="tx1"/>
                </a:solidFill>
                <a:latin typeface="Arial"/>
                <a:cs typeface="Arial"/>
              </a:rPr>
              <a:t>Detection efficiency: good up to ~ 50 keV (~ 50%), reasonable up to 80 keV (~ 20%)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B00D4C51-9770-C06D-3622-FA40F31C3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0" t="3946" r="34379"/>
          <a:stretch/>
        </p:blipFill>
        <p:spPr>
          <a:xfrm>
            <a:off x="2344179" y="1650452"/>
            <a:ext cx="2182425" cy="1691087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9F54191-E32D-6900-A3A4-A8B6F8EA8C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9718061"/>
              </p:ext>
            </p:extLst>
          </p:nvPr>
        </p:nvGraphicFramePr>
        <p:xfrm>
          <a:off x="95250" y="1459727"/>
          <a:ext cx="2330930" cy="1989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FF8AD36-6570-CAA6-E55A-0982CB7D46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5" t="28451" r="21901" b="33142"/>
          <a:stretch/>
        </p:blipFill>
        <p:spPr>
          <a:xfrm>
            <a:off x="3237672" y="17008"/>
            <a:ext cx="1372428" cy="49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3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00F1452-671C-E94E-AB41-C2ACFF9F50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1719500"/>
              </p:ext>
            </p:extLst>
          </p:nvPr>
        </p:nvGraphicFramePr>
        <p:xfrm>
          <a:off x="97794" y="1435370"/>
          <a:ext cx="2016509" cy="1939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object 2">
            <a:extLst>
              <a:ext uri="{FF2B5EF4-FFF2-40B4-BE49-F238E27FC236}">
                <a16:creationId xmlns:a16="http://schemas.microsoft.com/office/drawing/2014/main" id="{9A4EF573-3FFD-F94B-BEE2-8219CF57AAC8}"/>
              </a:ext>
            </a:extLst>
          </p:cNvPr>
          <p:cNvSpPr txBox="1">
            <a:spLocks/>
          </p:cNvSpPr>
          <p:nvPr/>
        </p:nvSpPr>
        <p:spPr>
          <a:xfrm>
            <a:off x="459496" y="115860"/>
            <a:ext cx="4150604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1100" b="0" i="0">
                <a:solidFill>
                  <a:srgbClr val="00609C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APS X-ray TES Instrument</a:t>
            </a:r>
            <a:endParaRPr lang="en-US" b="1" spc="-1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C8ED705-D072-49F2-0092-978990AEB063}"/>
              </a:ext>
            </a:extLst>
          </p:cNvPr>
          <p:cNvSpPr txBox="1">
            <a:spLocks/>
          </p:cNvSpPr>
          <p:nvPr/>
        </p:nvSpPr>
        <p:spPr>
          <a:xfrm>
            <a:off x="452338" y="294591"/>
            <a:ext cx="4157762" cy="1403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 – Energy resolution</a:t>
            </a:r>
            <a:endParaRPr lang="en-US" sz="10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A73E201-7120-17DE-7BBA-A1048B0B1192}"/>
              </a:ext>
            </a:extLst>
          </p:cNvPr>
          <p:cNvSpPr txBox="1">
            <a:spLocks/>
          </p:cNvSpPr>
          <p:nvPr/>
        </p:nvSpPr>
        <p:spPr>
          <a:xfrm>
            <a:off x="212341" y="535315"/>
            <a:ext cx="3235709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000" b="0" i="0" baseline="0">
                <a:solidFill>
                  <a:srgbClr val="DECCE9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itchFamily="2" charset="2"/>
              <a:buChar char="§"/>
            </a:pP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E/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  <a:latin typeface="Symbol" pitchFamily="2" charset="2"/>
              </a:rPr>
              <a:t>D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E ≥ 1000</a:t>
            </a:r>
            <a:r>
              <a:rPr lang="en-US">
                <a:solidFill>
                  <a:schemeClr val="tx1"/>
                </a:solidFill>
              </a:rPr>
              <a:t> at all energies (averaged across the entire array)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>
              <a:solidFill>
                <a:schemeClr val="tx1"/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Symbol" pitchFamily="2" charset="2"/>
                <a:cs typeface="Arial" panose="020B0604020202020204" pitchFamily="34" charset="0"/>
              </a:rPr>
              <a:t>D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only minorly dependent on count rate (at tested energies). At 10 input cps/pixel 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out cps ~ 500</a:t>
            </a: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95C6D5AE-E92C-5F7D-BCF4-2967BB1EDC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6728177"/>
              </p:ext>
            </p:extLst>
          </p:nvPr>
        </p:nvGraphicFramePr>
        <p:xfrm>
          <a:off x="1926173" y="1402516"/>
          <a:ext cx="2207677" cy="2005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3DD2CDE6-2ED2-9EF8-8A70-1A273DB154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0031154"/>
              </p:ext>
            </p:extLst>
          </p:nvPr>
        </p:nvGraphicFramePr>
        <p:xfrm>
          <a:off x="3314286" y="434975"/>
          <a:ext cx="1219200" cy="106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0CE4015-4308-45EC-567F-284B4DECEA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5" t="28451" r="21901" b="33142"/>
          <a:stretch/>
        </p:blipFill>
        <p:spPr>
          <a:xfrm>
            <a:off x="3237672" y="17008"/>
            <a:ext cx="1372428" cy="49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BB96FE-4DE5-B070-5259-E49727C0B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616" y="571807"/>
            <a:ext cx="2274433" cy="222981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EAA2C-1779-3B08-BA87-21A13081EC24}"/>
              </a:ext>
            </a:extLst>
          </p:cNvPr>
          <p:cNvSpPr txBox="1">
            <a:spLocks/>
          </p:cNvSpPr>
          <p:nvPr/>
        </p:nvSpPr>
        <p:spPr>
          <a:xfrm>
            <a:off x="245641" y="616114"/>
            <a:ext cx="2114278" cy="2750100"/>
          </a:xfrm>
          <a:prstGeom prst="rect">
            <a:avLst/>
          </a:prstGeom>
        </p:spPr>
        <p:txBody>
          <a:bodyPr vert="horz" lIns="0" tIns="0" rIns="0" bIns="23051" rtlCol="0" anchor="t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20" indent="-172720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Approximately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working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720" indent="-172720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720" indent="-172720"/>
            <a:r>
              <a:rPr lang="en-US" sz="1000">
                <a:latin typeface="Arial"/>
                <a:cs typeface="Arial"/>
              </a:rPr>
              <a:t>Absorber (800 x 800 </a:t>
            </a:r>
            <a:r>
              <a:rPr lang="en-US" sz="1000">
                <a:latin typeface="Symbol" pitchFamily="2" charset="2"/>
                <a:cs typeface="Arial"/>
              </a:rPr>
              <a:t>m</a:t>
            </a:r>
            <a:r>
              <a:rPr lang="en-US" sz="1000">
                <a:latin typeface="Arial"/>
                <a:cs typeface="Arial"/>
              </a:rPr>
              <a:t>m) composed of Au ~ 4 </a:t>
            </a:r>
            <a:r>
              <a:rPr lang="en-US" sz="1000">
                <a:latin typeface="Symbol"/>
                <a:cs typeface="Arial"/>
                <a:sym typeface="Symbol"/>
              </a:rPr>
              <a:t>m</a:t>
            </a:r>
            <a:r>
              <a:rPr lang="en-US" sz="1000">
                <a:latin typeface="Arial"/>
                <a:cs typeface="Arial"/>
              </a:rPr>
              <a:t>m + Bi ~ 30 </a:t>
            </a:r>
            <a:r>
              <a:rPr lang="en-US" sz="1000">
                <a:latin typeface="Symbol"/>
                <a:ea typeface="+mn-lt"/>
                <a:cs typeface="Arial"/>
                <a:sym typeface="Symbol"/>
              </a:rPr>
              <a:t>m</a:t>
            </a:r>
            <a:r>
              <a:rPr lang="en-US" sz="1000">
                <a:latin typeface="Arial"/>
                <a:ea typeface="+mn-lt"/>
                <a:cs typeface="Arial"/>
              </a:rPr>
              <a:t>m</a:t>
            </a:r>
            <a:endParaRPr lang="en-US" sz="1000">
              <a:latin typeface="Arial"/>
              <a:cs typeface="Arial"/>
            </a:endParaRPr>
          </a:p>
          <a:p>
            <a:pPr marL="172720" indent="-172720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720" indent="-172720"/>
            <a:r>
              <a:rPr lang="en-US" sz="1000">
                <a:latin typeface="Arial"/>
                <a:cs typeface="Arial"/>
              </a:rPr>
              <a:t>Proven 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linear up to 60+ keV</a:t>
            </a:r>
            <a:r>
              <a:rPr lang="en-US" sz="1000">
                <a:latin typeface="Arial"/>
                <a:cs typeface="Arial"/>
              </a:rPr>
              <a:t>, </a:t>
            </a:r>
            <a:r>
              <a:rPr lang="en-US" sz="1000" b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expected up to 80 keV</a:t>
            </a:r>
          </a:p>
          <a:p>
            <a:pPr marL="172720" indent="-172720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720" indent="-172720"/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E/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Symbol"/>
                <a:cs typeface="Arial"/>
                <a:sym typeface="Symbol"/>
              </a:rPr>
              <a:t>D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E ≥ 1000:</a:t>
            </a:r>
            <a:r>
              <a:rPr lang="en-US" sz="1000">
                <a:latin typeface="Arial"/>
                <a:cs typeface="Arial"/>
              </a:rPr>
              <a:t>  </a:t>
            </a:r>
            <a:r>
              <a:rPr lang="en-US" sz="1000">
                <a:latin typeface="Symbol"/>
                <a:cs typeface="Arial"/>
                <a:sym typeface="Symbol"/>
              </a:rPr>
              <a:t>D</a:t>
            </a:r>
            <a:r>
              <a:rPr lang="en-US" sz="1000">
                <a:latin typeface="Arial"/>
                <a:cs typeface="Arial"/>
              </a:rPr>
              <a:t>E measured from ~ 10 eV to ~ 40 eV</a:t>
            </a:r>
          </a:p>
          <a:p>
            <a:pPr marL="172720" indent="-172720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720" indent="-172720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Total count rate: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cps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without degradation in resolution</a:t>
            </a: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CB10C9D0-A6C1-80DD-9D51-4D2B3801686D}"/>
              </a:ext>
            </a:extLst>
          </p:cNvPr>
          <p:cNvSpPr txBox="1">
            <a:spLocks/>
          </p:cNvSpPr>
          <p:nvPr/>
        </p:nvSpPr>
        <p:spPr>
          <a:xfrm>
            <a:off x="459496" y="115860"/>
            <a:ext cx="4150604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1100" b="0" i="0">
                <a:solidFill>
                  <a:srgbClr val="00609C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APS X-ray TES Instrument</a:t>
            </a:r>
            <a:endParaRPr lang="en-US" b="1" spc="-1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34BCF7A-FE8F-A23F-FBDD-CAD2081013EB}"/>
              </a:ext>
            </a:extLst>
          </p:cNvPr>
          <p:cNvSpPr txBox="1">
            <a:spLocks/>
          </p:cNvSpPr>
          <p:nvPr/>
        </p:nvSpPr>
        <p:spPr>
          <a:xfrm>
            <a:off x="452338" y="294591"/>
            <a:ext cx="4157762" cy="1403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 - Summary</a:t>
            </a:r>
            <a:endParaRPr lang="en-US" sz="10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35F87-16D1-AA0C-0988-03E23F0D3CEA}"/>
              </a:ext>
            </a:extLst>
          </p:cNvPr>
          <p:cNvSpPr txBox="1"/>
          <p:nvPr/>
        </p:nvSpPr>
        <p:spPr>
          <a:xfrm>
            <a:off x="2305050" y="2812216"/>
            <a:ext cx="228599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l">
              <a:buFont typeface="Wingdings" pitchFamily="2" charset="2"/>
              <a:buChar char="§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Initial prototype arrays fabricated at APS/CNM -   production array fabricated by NIST “foundry”</a:t>
            </a: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7588C1D-9A54-F2B1-153E-423C21D751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5" t="28451" r="21901" b="33142"/>
          <a:stretch/>
        </p:blipFill>
        <p:spPr>
          <a:xfrm>
            <a:off x="3237672" y="17008"/>
            <a:ext cx="1372428" cy="49416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EBB402-6CEE-68BF-458B-506273E2C108}"/>
              </a:ext>
            </a:extLst>
          </p:cNvPr>
          <p:cNvCxnSpPr>
            <a:cxnSpLocks/>
          </p:cNvCxnSpPr>
          <p:nvPr/>
        </p:nvCxnSpPr>
        <p:spPr>
          <a:xfrm flipV="1">
            <a:off x="1924493" y="1152525"/>
            <a:ext cx="879032" cy="76944"/>
          </a:xfrm>
          <a:prstGeom prst="straightConnector1">
            <a:avLst/>
          </a:prstGeom>
          <a:ln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2338" y="115860"/>
            <a:ext cx="3314239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90"/>
              </a:spcBef>
            </a:pPr>
            <a:r>
              <a:rPr b="1" spc="-10"/>
              <a:t>Outline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80732" y="954612"/>
            <a:ext cx="2533918" cy="17306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1610" indent="-131445">
              <a:lnSpc>
                <a:spcPct val="100000"/>
              </a:lnSpc>
              <a:spcBef>
                <a:spcPts val="95"/>
              </a:spcBef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sz="1000" b="1" spc="-30"/>
              <a:t>Introduction</a:t>
            </a:r>
            <a:r>
              <a:rPr sz="1000" b="1" spc="15"/>
              <a:t> </a:t>
            </a:r>
            <a:r>
              <a:rPr sz="1000" b="1"/>
              <a:t>to</a:t>
            </a:r>
            <a:r>
              <a:rPr sz="1000" b="1" spc="10"/>
              <a:t> </a:t>
            </a:r>
            <a:r>
              <a:rPr sz="1000" b="1" spc="-10"/>
              <a:t>superconductivity</a:t>
            </a:r>
            <a:endParaRPr sz="1000" b="1"/>
          </a:p>
          <a:p>
            <a:pPr>
              <a:lnSpc>
                <a:spcPct val="100000"/>
              </a:lnSpc>
              <a:buFont typeface="Courier New"/>
              <a:buChar char="►"/>
            </a:pPr>
            <a:endParaRPr sz="1000"/>
          </a:p>
          <a:p>
            <a:pPr>
              <a:lnSpc>
                <a:spcPct val="100000"/>
              </a:lnSpc>
              <a:spcBef>
                <a:spcPts val="50"/>
              </a:spcBef>
              <a:buFont typeface="Courier New"/>
              <a:buChar char="►"/>
            </a:pPr>
            <a:endParaRPr sz="1250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sz="1000" b="1" spc="-35"/>
              <a:t>Superconducting</a:t>
            </a:r>
            <a:r>
              <a:rPr sz="1000" b="1" spc="70"/>
              <a:t> </a:t>
            </a:r>
            <a:r>
              <a:rPr sz="1000" b="1" spc="-10"/>
              <a:t>detectors</a:t>
            </a:r>
            <a:endParaRPr lang="en-US" sz="1250"/>
          </a:p>
          <a:p>
            <a:pPr>
              <a:lnSpc>
                <a:spcPct val="100000"/>
              </a:lnSpc>
              <a:spcBef>
                <a:spcPts val="50"/>
              </a:spcBef>
              <a:buFont typeface="Courier New"/>
              <a:buChar char="►"/>
            </a:pPr>
            <a:endParaRPr lang="en-US" sz="1250"/>
          </a:p>
          <a:p>
            <a:pPr>
              <a:lnSpc>
                <a:spcPct val="100000"/>
              </a:lnSpc>
              <a:spcBef>
                <a:spcPts val="50"/>
              </a:spcBef>
              <a:buFont typeface="Courier New"/>
              <a:buChar char="►"/>
            </a:pPr>
            <a:endParaRPr sz="1250"/>
          </a:p>
          <a:p>
            <a:pPr marL="181610" indent="-131445"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lang="en-US" sz="1000" b="1" spc="-35"/>
              <a:t>TES X-ray spectrometer for the APS</a:t>
            </a:r>
            <a:endParaRPr lang="en-US" b="1"/>
          </a:p>
          <a:p>
            <a:pPr>
              <a:lnSpc>
                <a:spcPct val="100000"/>
              </a:lnSpc>
              <a:spcBef>
                <a:spcPts val="50"/>
              </a:spcBef>
              <a:buFont typeface="Courier New"/>
              <a:buChar char="►"/>
            </a:pPr>
            <a:endParaRPr lang="en-US" sz="1000"/>
          </a:p>
          <a:p>
            <a:pPr>
              <a:lnSpc>
                <a:spcPct val="100000"/>
              </a:lnSpc>
              <a:spcBef>
                <a:spcPts val="50"/>
              </a:spcBef>
              <a:buFont typeface="Courier New"/>
              <a:buChar char="►"/>
            </a:pPr>
            <a:endParaRPr lang="en-US" sz="1000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lang="en-US" sz="1000" b="1" spc="-25">
                <a:solidFill>
                  <a:srgbClr val="7030A0"/>
                </a:solidFill>
              </a:rPr>
              <a:t>Example of application</a:t>
            </a:r>
            <a:endParaRPr lang="en-US" sz="1000" b="1">
              <a:solidFill>
                <a:srgbClr val="7030A0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279" y="3225812"/>
            <a:ext cx="460206" cy="1147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032" y="3204859"/>
            <a:ext cx="585863" cy="1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01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2338" y="115860"/>
            <a:ext cx="4157762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spcBef>
                <a:spcPts val="10"/>
              </a:spcBef>
            </a:pPr>
            <a:r>
              <a:rPr lang="en-US" b="1" spc="-1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Quantitative fluorescence analysis</a:t>
            </a:r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279" y="3225816"/>
            <a:ext cx="460206" cy="11471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032" y="3204864"/>
            <a:ext cx="585863" cy="157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2DF501-A0FB-33E1-699E-60EB3C3D3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9" y="626293"/>
            <a:ext cx="4438650" cy="204349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FD94B6CE-7035-DBB9-C44B-0F43AA4A256D}"/>
              </a:ext>
            </a:extLst>
          </p:cNvPr>
          <p:cNvSpPr txBox="1"/>
          <p:nvPr/>
        </p:nvSpPr>
        <p:spPr>
          <a:xfrm>
            <a:off x="250279" y="2712091"/>
            <a:ext cx="4112171" cy="31867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/>
              <a:t>Micro-quantity analysis of compounds with elements with overlapping emission lines: 3% vs 5% molar mass</a:t>
            </a:r>
            <a:endParaRPr lang="en-US" sz="1000">
              <a:latin typeface="Arial"/>
              <a:cs typeface="Arial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B64158D-953E-722B-59E9-FC562C347A72}"/>
              </a:ext>
            </a:extLst>
          </p:cNvPr>
          <p:cNvSpPr txBox="1">
            <a:spLocks/>
          </p:cNvSpPr>
          <p:nvPr/>
        </p:nvSpPr>
        <p:spPr>
          <a:xfrm>
            <a:off x="452338" y="296679"/>
            <a:ext cx="3099791" cy="28730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"/>
              </a:spcBef>
            </a:pPr>
            <a:r>
              <a:rPr lang="en-US" sz="1000">
                <a:solidFill>
                  <a:srgbClr val="C00000"/>
                </a:solidFill>
                <a:ea typeface="Tahoma"/>
              </a:rPr>
              <a:t>“</a:t>
            </a:r>
            <a:r>
              <a:rPr lang="en-US" sz="1000" err="1">
                <a:solidFill>
                  <a:srgbClr val="C00000"/>
                </a:solidFill>
                <a:ea typeface="Tahoma"/>
              </a:rPr>
              <a:t>Zpex</a:t>
            </a:r>
            <a:r>
              <a:rPr lang="en-US" sz="1000">
                <a:solidFill>
                  <a:srgbClr val="C00000"/>
                </a:solidFill>
                <a:ea typeface="Tahoma"/>
              </a:rPr>
              <a:t> Smile”  - Zirconia for Dental Implantation (XSD MIC group)</a:t>
            </a:r>
          </a:p>
          <a:p>
            <a:pPr>
              <a:spcBef>
                <a:spcPts val="10"/>
              </a:spcBef>
            </a:pPr>
            <a:endParaRPr lang="en-US" sz="10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2338" y="115860"/>
            <a:ext cx="3314239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90"/>
              </a:spcBef>
            </a:pPr>
            <a:r>
              <a:rPr b="1" spc="-10"/>
              <a:t>Outline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80732" y="954612"/>
            <a:ext cx="2381518" cy="16536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1610" indent="-131445">
              <a:lnSpc>
                <a:spcPct val="100000"/>
              </a:lnSpc>
              <a:spcBef>
                <a:spcPts val="95"/>
              </a:spcBef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sz="1000" b="1" spc="-30">
                <a:solidFill>
                  <a:srgbClr val="5B0091"/>
                </a:solidFill>
              </a:rPr>
              <a:t>Introduction</a:t>
            </a:r>
            <a:r>
              <a:rPr sz="1000" b="1" spc="15">
                <a:solidFill>
                  <a:srgbClr val="5B0091"/>
                </a:solidFill>
              </a:rPr>
              <a:t> </a:t>
            </a:r>
            <a:r>
              <a:rPr sz="1000" b="1">
                <a:solidFill>
                  <a:srgbClr val="5B0091"/>
                </a:solidFill>
              </a:rPr>
              <a:t>to</a:t>
            </a:r>
            <a:r>
              <a:rPr sz="1000" b="1" spc="10">
                <a:solidFill>
                  <a:srgbClr val="5B0091"/>
                </a:solidFill>
              </a:rPr>
              <a:t> </a:t>
            </a:r>
            <a:r>
              <a:rPr sz="1000" b="1" spc="-10">
                <a:solidFill>
                  <a:srgbClr val="5B0091"/>
                </a:solidFill>
              </a:rPr>
              <a:t>superconductivity</a:t>
            </a:r>
            <a:endParaRPr sz="1000" b="1"/>
          </a:p>
          <a:p>
            <a:pPr>
              <a:lnSpc>
                <a:spcPct val="100000"/>
              </a:lnSpc>
              <a:buFont typeface="Courier New"/>
              <a:buChar char="►"/>
            </a:pPr>
            <a:endParaRPr sz="1000" b="1"/>
          </a:p>
          <a:p>
            <a:pPr>
              <a:lnSpc>
                <a:spcPct val="100000"/>
              </a:lnSpc>
              <a:spcBef>
                <a:spcPts val="50"/>
              </a:spcBef>
              <a:buFont typeface="Courier New"/>
              <a:buChar char="►"/>
            </a:pPr>
            <a:endParaRPr sz="1250" b="1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sz="1000" b="1" spc="-35"/>
              <a:t>Superconducting</a:t>
            </a:r>
            <a:r>
              <a:rPr sz="1000" b="1" spc="70"/>
              <a:t> </a:t>
            </a:r>
            <a:r>
              <a:rPr sz="1000" b="1" spc="-10"/>
              <a:t>detectors</a:t>
            </a:r>
            <a:endParaRPr sz="1000" b="1"/>
          </a:p>
          <a:p>
            <a:pPr>
              <a:lnSpc>
                <a:spcPct val="100000"/>
              </a:lnSpc>
              <a:buFont typeface="Courier New"/>
              <a:buChar char="►"/>
            </a:pPr>
            <a:endParaRPr sz="1000" b="1"/>
          </a:p>
          <a:p>
            <a:pPr>
              <a:lnSpc>
                <a:spcPct val="100000"/>
              </a:lnSpc>
              <a:spcBef>
                <a:spcPts val="50"/>
              </a:spcBef>
              <a:buFont typeface="Courier New"/>
              <a:buChar char="►"/>
            </a:pPr>
            <a:endParaRPr sz="1250" b="1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sz="1000" b="1"/>
              <a:t>X-</a:t>
            </a:r>
            <a:r>
              <a:rPr sz="1000" b="1" spc="-25"/>
              <a:t>ray</a:t>
            </a:r>
            <a:r>
              <a:rPr sz="1000" b="1" spc="-40"/>
              <a:t> </a:t>
            </a:r>
            <a:r>
              <a:rPr sz="1000" b="1" spc="-35"/>
              <a:t>spectrometer</a:t>
            </a:r>
            <a:r>
              <a:rPr sz="1000" b="1" spc="-30"/>
              <a:t> </a:t>
            </a:r>
            <a:r>
              <a:rPr sz="1000" b="1" spc="-10"/>
              <a:t>for</a:t>
            </a:r>
            <a:r>
              <a:rPr sz="1000" b="1" spc="-30"/>
              <a:t> </a:t>
            </a:r>
            <a:r>
              <a:rPr sz="1000" b="1" spc="-10"/>
              <a:t>the</a:t>
            </a:r>
            <a:r>
              <a:rPr sz="1000" b="1" spc="-35"/>
              <a:t> </a:t>
            </a:r>
            <a:r>
              <a:rPr sz="1000" b="1" spc="-25"/>
              <a:t>APS</a:t>
            </a:r>
            <a:endParaRPr lang="en-US" sz="1000" b="1" spc="-25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endParaRPr lang="en-US" b="1" spc="-25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endParaRPr lang="en-US" b="1" spc="-25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lang="en-US" sz="1000" b="1" spc="-25"/>
              <a:t>Examples of application</a:t>
            </a:r>
            <a:endParaRPr sz="1000" b="1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279" y="3225812"/>
            <a:ext cx="460206" cy="1147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032" y="3204859"/>
            <a:ext cx="585863" cy="15708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272D12B-2FFB-7456-7AE4-AA3B33FE480E}"/>
              </a:ext>
            </a:extLst>
          </p:cNvPr>
          <p:cNvSpPr txBox="1">
            <a:spLocks/>
          </p:cNvSpPr>
          <p:nvPr/>
        </p:nvSpPr>
        <p:spPr>
          <a:xfrm>
            <a:off x="452338" y="296679"/>
            <a:ext cx="4157762" cy="15551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"/>
              </a:spcBef>
            </a:pPr>
            <a:endParaRPr lang="en-US" sz="10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8C34638-AF18-D731-334B-24231E36F7A2}"/>
              </a:ext>
            </a:extLst>
          </p:cNvPr>
          <p:cNvSpPr txBox="1">
            <a:spLocks/>
          </p:cNvSpPr>
          <p:nvPr/>
        </p:nvSpPr>
        <p:spPr>
          <a:xfrm>
            <a:off x="212341" y="606480"/>
            <a:ext cx="4221338" cy="16619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000" b="0" i="0">
                <a:solidFill>
                  <a:srgbClr val="DECCE9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Can we correlate temperature with high-resolution XRF measurements for remote thermal sensing? 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US" sz="900" dirty="0">
                <a:solidFill>
                  <a:schemeClr val="tx1"/>
                </a:solidFill>
                <a:latin typeface="Arial"/>
                <a:cs typeface="Arial"/>
              </a:rPr>
              <a:t>Challenge is detector calibration: </a:t>
            </a:r>
            <a:r>
              <a:rPr lang="en-US" sz="900" b="1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How to monitor lines without calibrating for them?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Au foil illuminated by a ~ 10.5 keV beam, i.e., below Au L-edge energy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3</a:t>
            </a:r>
            <a:r>
              <a:rPr lang="en-US" baseline="30000" dirty="0">
                <a:solidFill>
                  <a:schemeClr val="tx1"/>
                </a:solidFill>
                <a:latin typeface="Arial"/>
                <a:cs typeface="Arial"/>
              </a:rPr>
              <a:t>rd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harmonic able to excite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L-lines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fluorescence (L</a:t>
            </a:r>
            <a:r>
              <a:rPr lang="en-US" dirty="0">
                <a:solidFill>
                  <a:schemeClr val="tx1"/>
                </a:solidFill>
                <a:latin typeface="Symbol"/>
                <a:cs typeface="Arial"/>
                <a:sym typeface="Symbol"/>
              </a:rPr>
              <a:t>a</a:t>
            </a:r>
            <a:r>
              <a:rPr lang="en-US" baseline="-25000" dirty="0">
                <a:solidFill>
                  <a:schemeClr val="tx1"/>
                </a:solidFill>
                <a:latin typeface="Arial"/>
                <a:cs typeface="Arial"/>
              </a:rPr>
              <a:t>1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= 9.713 keV L</a:t>
            </a:r>
            <a:r>
              <a:rPr lang="en-US" dirty="0">
                <a:solidFill>
                  <a:schemeClr val="tx1"/>
                </a:solidFill>
                <a:latin typeface="Symbol"/>
                <a:cs typeface="Arial"/>
                <a:sym typeface="Symbol"/>
              </a:rPr>
              <a:t>b</a:t>
            </a:r>
            <a:r>
              <a:rPr lang="en-US" baseline="-25000" dirty="0">
                <a:solidFill>
                  <a:schemeClr val="tx1"/>
                </a:solidFill>
                <a:latin typeface="Arial"/>
                <a:cs typeface="Arial"/>
              </a:rPr>
              <a:t>1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= 11.442 keV),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used for calibration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. Filter to control ratio between 1</a:t>
            </a:r>
            <a:r>
              <a:rPr lang="en-US" baseline="30000" dirty="0">
                <a:solidFill>
                  <a:schemeClr val="tx1"/>
                </a:solidFill>
                <a:latin typeface="Arial"/>
                <a:cs typeface="Arial"/>
              </a:rPr>
              <a:t>st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and 3</a:t>
            </a:r>
            <a:r>
              <a:rPr lang="en-US" baseline="30000" dirty="0">
                <a:solidFill>
                  <a:schemeClr val="tx1"/>
                </a:solidFill>
                <a:latin typeface="Arial"/>
                <a:cs typeface="Arial"/>
              </a:rPr>
              <a:t>rd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harmonic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1</a:t>
            </a:r>
            <a:r>
              <a:rPr lang="en-US" b="1" baseline="30000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st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harmonic elastic scattering line representing the variable line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. High-precision control on the line energy via beamline monochromator (~ eV).</a:t>
            </a:r>
          </a:p>
        </p:txBody>
      </p:sp>
      <p:pic>
        <p:nvPicPr>
          <p:cNvPr id="11" name="Picture 10" descr="Timeline&#10;&#10;Description automatically generated">
            <a:extLst>
              <a:ext uri="{FF2B5EF4-FFF2-40B4-BE49-F238E27FC236}">
                <a16:creationId xmlns:a16="http://schemas.microsoft.com/office/drawing/2014/main" id="{F609031E-A45F-C688-6B4F-A2C2D3045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" t="63103" r="4639" b="-1545"/>
          <a:stretch/>
        </p:blipFill>
        <p:spPr>
          <a:xfrm>
            <a:off x="150773" y="2479805"/>
            <a:ext cx="4438650" cy="8334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1E12D5-4EC0-743A-992B-51BFE3D894B9}"/>
              </a:ext>
            </a:extLst>
          </p:cNvPr>
          <p:cNvSpPr txBox="1"/>
          <p:nvPr/>
        </p:nvSpPr>
        <p:spPr>
          <a:xfrm>
            <a:off x="3158431" y="222002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line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A94403-8D1E-2BAB-44DC-3A31D99DDA24}"/>
              </a:ext>
            </a:extLst>
          </p:cNvPr>
          <p:cNvCxnSpPr>
            <a:cxnSpLocks/>
          </p:cNvCxnSpPr>
          <p:nvPr/>
        </p:nvCxnSpPr>
        <p:spPr>
          <a:xfrm flipH="1">
            <a:off x="2990850" y="2439423"/>
            <a:ext cx="267042" cy="341539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505C0DFD-887B-DAD8-B732-BD8272688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27759"/>
            <a:ext cx="1162050" cy="464820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636F8A3C-4D16-965D-4895-BB10A298AE87}"/>
              </a:ext>
            </a:extLst>
          </p:cNvPr>
          <p:cNvSpPr txBox="1">
            <a:spLocks/>
          </p:cNvSpPr>
          <p:nvPr/>
        </p:nvSpPr>
        <p:spPr>
          <a:xfrm>
            <a:off x="452338" y="115860"/>
            <a:ext cx="4157762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1100" b="0" i="0">
                <a:solidFill>
                  <a:srgbClr val="00609C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Bef>
                <a:spcPts val="10"/>
              </a:spcBef>
            </a:pPr>
            <a:r>
              <a:rPr lang="en-US" b="1" spc="-1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High-resolution line tracking</a:t>
            </a:r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A84CB07-F92F-A8C4-2353-EDA931145354}"/>
              </a:ext>
            </a:extLst>
          </p:cNvPr>
          <p:cNvSpPr txBox="1">
            <a:spLocks/>
          </p:cNvSpPr>
          <p:nvPr/>
        </p:nvSpPr>
        <p:spPr>
          <a:xfrm>
            <a:off x="452338" y="296679"/>
            <a:ext cx="3099791" cy="28730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"/>
              </a:spcBef>
            </a:pPr>
            <a:r>
              <a:rPr lang="en-US" sz="1050" b="1" spc="-1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Thermographic Phosphor Experiment (SNL)</a:t>
            </a:r>
            <a:endParaRPr lang="en-US" sz="10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811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4B9B66DB-D3F5-5630-219D-4B98493B9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t="3365" r="5372"/>
          <a:stretch/>
        </p:blipFill>
        <p:spPr>
          <a:xfrm>
            <a:off x="1346141" y="434884"/>
            <a:ext cx="3247150" cy="1835069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E2FC93A-8DC5-6931-13C5-7276AFE63F27}"/>
              </a:ext>
            </a:extLst>
          </p:cNvPr>
          <p:cNvSpPr txBox="1">
            <a:spLocks/>
          </p:cNvSpPr>
          <p:nvPr/>
        </p:nvSpPr>
        <p:spPr>
          <a:xfrm>
            <a:off x="212341" y="597417"/>
            <a:ext cx="1116991" cy="15388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000" b="0" i="0">
                <a:solidFill>
                  <a:srgbClr val="DECCE9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Measured energy from Gaussian fit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Reasonable match between expected energy and fitted energy and good linearity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DDEC6F-86D6-CC62-3A07-2E78E48C192A}"/>
              </a:ext>
            </a:extLst>
          </p:cNvPr>
          <p:cNvSpPr txBox="1"/>
          <p:nvPr/>
        </p:nvSpPr>
        <p:spPr>
          <a:xfrm>
            <a:off x="139549" y="2363296"/>
            <a:ext cx="2097196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000" b="1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Ability to distinguish shifts of the order 2-3 eV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 dirty="0">
                <a:solidFill>
                  <a:schemeClr val="tx1"/>
                </a:solidFill>
              </a:rPr>
              <a:t>Reference lines don’t need to be very close to the “unknown” 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17A25E-4284-61A4-8E16-5880B3A9672A}"/>
              </a:ext>
            </a:extLst>
          </p:cNvPr>
          <p:cNvSpPr txBox="1"/>
          <p:nvPr/>
        </p:nvSpPr>
        <p:spPr>
          <a:xfrm>
            <a:off x="2305051" y="2644775"/>
            <a:ext cx="228824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000" b="1" dirty="0">
                <a:solidFill>
                  <a:srgbClr val="C00000"/>
                </a:solidFill>
              </a:rPr>
              <a:t>Didn’t find any measurable effect in the YAG phosphor</a:t>
            </a:r>
          </a:p>
        </p:txBody>
      </p:sp>
      <p:pic>
        <p:nvPicPr>
          <p:cNvPr id="3" name="Picture 2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6B1DBD1A-6690-3CBE-7C1B-14FB33AD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27759"/>
            <a:ext cx="1162050" cy="464820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C9FCA951-424A-04A8-9605-6F458D0197BF}"/>
              </a:ext>
            </a:extLst>
          </p:cNvPr>
          <p:cNvSpPr txBox="1">
            <a:spLocks/>
          </p:cNvSpPr>
          <p:nvPr/>
        </p:nvSpPr>
        <p:spPr>
          <a:xfrm>
            <a:off x="452338" y="115860"/>
            <a:ext cx="4157762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1100" b="0" i="0">
                <a:solidFill>
                  <a:srgbClr val="00609C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Bef>
                <a:spcPts val="10"/>
              </a:spcBef>
            </a:pPr>
            <a:r>
              <a:rPr lang="en-US" b="1" spc="-1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High-resolution line tracking</a:t>
            </a:r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D80D995-BB72-A965-287C-CD1C9C35C830}"/>
              </a:ext>
            </a:extLst>
          </p:cNvPr>
          <p:cNvSpPr txBox="1">
            <a:spLocks/>
          </p:cNvSpPr>
          <p:nvPr/>
        </p:nvSpPr>
        <p:spPr>
          <a:xfrm>
            <a:off x="452338" y="296679"/>
            <a:ext cx="3099791" cy="28730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"/>
              </a:spcBef>
            </a:pPr>
            <a:r>
              <a:rPr lang="en-US" sz="1050" b="1" spc="-1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Thermographic Phosphor Experiment (SNL)</a:t>
            </a:r>
            <a:endParaRPr lang="en-US" sz="10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129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8A2EC-F9D0-1F1B-6633-F2A1196B2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38" y="115860"/>
            <a:ext cx="4157762" cy="169277"/>
          </a:xfrm>
        </p:spPr>
        <p:txBody>
          <a:bodyPr/>
          <a:lstStyle/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Compton Scattering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F63D03A3-E894-0154-0F80-D6380B9FB1B8}"/>
              </a:ext>
            </a:extLst>
          </p:cNvPr>
          <p:cNvSpPr txBox="1"/>
          <p:nvPr/>
        </p:nvSpPr>
        <p:spPr>
          <a:xfrm>
            <a:off x="2762250" y="1879799"/>
            <a:ext cx="1777291" cy="1549783"/>
          </a:xfrm>
          <a:prstGeom prst="rect">
            <a:avLst/>
          </a:prstGeom>
        </p:spPr>
        <p:txBody>
          <a:bodyPr vert="horz" wrap="square" lIns="0" tIns="10795" rIns="0" bIns="0" rtlCol="0" anchor="t">
            <a:spAutoFit/>
          </a:bodyPr>
          <a:lstStyle/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 dirty="0">
                <a:latin typeface="Arial"/>
                <a:cs typeface="Arial"/>
              </a:rPr>
              <a:t>Distinguish between valence and core electrons</a:t>
            </a:r>
            <a:endParaRPr lang="en-US" sz="1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 dirty="0">
                <a:latin typeface="Arial"/>
                <a:cs typeface="Arial"/>
              </a:rPr>
              <a:t>Distinguish chemical oxidation states in low Z </a:t>
            </a:r>
            <a:r>
              <a:rPr lang="en-US" sz="1000">
                <a:latin typeface="Arial"/>
                <a:cs typeface="Arial"/>
              </a:rPr>
              <a:t>materials using penetrating high energy </a:t>
            </a:r>
            <a:r>
              <a:rPr lang="en-US" sz="1000" dirty="0">
                <a:latin typeface="Arial"/>
                <a:cs typeface="Arial"/>
              </a:rPr>
              <a:t>X-rays</a:t>
            </a:r>
          </a:p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Goal is to measure the electron concentrations in the various elements of the battery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59AC5D-F6C2-9864-2B89-9253A1F71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205"/>
          <a:stretch/>
        </p:blipFill>
        <p:spPr>
          <a:xfrm>
            <a:off x="3430985" y="-490"/>
            <a:ext cx="1000129" cy="995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3027A9-2337-7E50-7F4C-E486E7D04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03"/>
          <a:stretch/>
        </p:blipFill>
        <p:spPr>
          <a:xfrm>
            <a:off x="3430985" y="884013"/>
            <a:ext cx="1030917" cy="9957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02239B-35FB-6B34-80C0-773BDE55D669}"/>
              </a:ext>
            </a:extLst>
          </p:cNvPr>
          <p:cNvGrpSpPr/>
          <p:nvPr/>
        </p:nvGrpSpPr>
        <p:grpSpPr>
          <a:xfrm>
            <a:off x="163871" y="434137"/>
            <a:ext cx="2611286" cy="3026613"/>
            <a:chOff x="450123" y="434137"/>
            <a:chExt cx="2611286" cy="30266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1A25B7-CABD-C3A4-6D4D-67CDE29E0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123" y="434975"/>
              <a:ext cx="2611286" cy="302577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3419FD7-27F9-1AC0-A7FD-DE3D8A4843F7}"/>
                </a:ext>
              </a:extLst>
            </p:cNvPr>
            <p:cNvSpPr/>
            <p:nvPr/>
          </p:nvSpPr>
          <p:spPr>
            <a:xfrm>
              <a:off x="1619250" y="434137"/>
              <a:ext cx="1442159" cy="1146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A39732-92C9-74A6-E455-D8768DFC0360}"/>
              </a:ext>
            </a:extLst>
          </p:cNvPr>
          <p:cNvGrpSpPr>
            <a:grpSpLocks noChangeAspect="1"/>
          </p:cNvGrpSpPr>
          <p:nvPr/>
        </p:nvGrpSpPr>
        <p:grpSpPr>
          <a:xfrm>
            <a:off x="2001476" y="201189"/>
            <a:ext cx="1287654" cy="995786"/>
            <a:chOff x="1695450" y="298064"/>
            <a:chExt cx="1594773" cy="12332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C767799-1791-364A-F65E-504E6307A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5450" y="298064"/>
              <a:ext cx="1594773" cy="123329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10C980-50FD-6EAB-EEA3-BB7EC9E121C3}"/>
                </a:ext>
              </a:extLst>
            </p:cNvPr>
            <p:cNvSpPr/>
            <p:nvPr/>
          </p:nvSpPr>
          <p:spPr>
            <a:xfrm>
              <a:off x="1755766" y="300126"/>
              <a:ext cx="777884" cy="1340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/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1622945-96F7-0BB1-78BE-5AA2555ECF32}"/>
              </a:ext>
            </a:extLst>
          </p:cNvPr>
          <p:cNvSpPr txBox="1">
            <a:spLocks/>
          </p:cNvSpPr>
          <p:nvPr/>
        </p:nvSpPr>
        <p:spPr>
          <a:xfrm>
            <a:off x="452338" y="297226"/>
            <a:ext cx="4157762" cy="16927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"/>
              </a:spcBef>
            </a:pPr>
            <a:r>
              <a:rPr lang="en-US" sz="1000">
                <a:solidFill>
                  <a:srgbClr val="C00000"/>
                </a:solidFill>
                <a:ea typeface="Tahoma"/>
              </a:rPr>
              <a:t>Li Battery (XSD SRS group)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9C245-5851-5DFC-12B3-DEEACBBA480D}"/>
              </a:ext>
            </a:extLst>
          </p:cNvPr>
          <p:cNvSpPr txBox="1"/>
          <p:nvPr/>
        </p:nvSpPr>
        <p:spPr>
          <a:xfrm>
            <a:off x="1691248" y="1104907"/>
            <a:ext cx="1739737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spcBef>
                <a:spcPts val="10"/>
              </a:spcBef>
              <a:buFont typeface="Wingdings" pitchFamily="2" charset="2"/>
              <a:buChar char="§"/>
            </a:pPr>
            <a:r>
              <a:rPr lang="en-US" sz="1000" b="1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Scattered photon provides info on electron momentum</a:t>
            </a:r>
          </a:p>
        </p:txBody>
      </p:sp>
    </p:spTree>
    <p:extLst>
      <p:ext uri="{BB962C8B-B14F-4D97-AF65-F5344CB8AC3E}">
        <p14:creationId xmlns:p14="http://schemas.microsoft.com/office/powerpoint/2010/main" val="953795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FD373FC-93B8-577C-89A0-69241A9830E7}"/>
              </a:ext>
            </a:extLst>
          </p:cNvPr>
          <p:cNvGrpSpPr/>
          <p:nvPr/>
        </p:nvGrpSpPr>
        <p:grpSpPr>
          <a:xfrm>
            <a:off x="323850" y="1298381"/>
            <a:ext cx="4027627" cy="2094206"/>
            <a:chOff x="243464" y="1298381"/>
            <a:chExt cx="4027627" cy="209420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5BC8F4A-326A-BE20-DFEE-608D1B31634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3464" y="1298381"/>
              <a:ext cx="4027627" cy="2094206"/>
              <a:chOff x="391673" y="1474885"/>
              <a:chExt cx="7008222" cy="3643997"/>
            </a:xfrm>
          </p:grpSpPr>
          <p:pic>
            <p:nvPicPr>
              <p:cNvPr id="8" name="Picture 7" descr="Chart&#10;&#10;Description automatically generated">
                <a:extLst>
                  <a:ext uri="{FF2B5EF4-FFF2-40B4-BE49-F238E27FC236}">
                    <a16:creationId xmlns:a16="http://schemas.microsoft.com/office/drawing/2014/main" id="{60C3CD3A-3769-DF76-5692-7F4E09D772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640" r="8737"/>
              <a:stretch/>
            </p:blipFill>
            <p:spPr>
              <a:xfrm>
                <a:off x="391673" y="1474885"/>
                <a:ext cx="7008222" cy="3643997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8418F2-2D14-655D-D61C-477FE453FDC3}"/>
                  </a:ext>
                </a:extLst>
              </p:cNvPr>
              <p:cNvSpPr txBox="1"/>
              <p:nvPr/>
            </p:nvSpPr>
            <p:spPr>
              <a:xfrm>
                <a:off x="5583026" y="1811518"/>
                <a:ext cx="1001912" cy="538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60968"/>
                <a:r>
                  <a:rPr lang="en-US" sz="706">
                    <a:solidFill>
                      <a:schemeClr val="tx1"/>
                    </a:solidFill>
                    <a:latin typeface="Arial"/>
                  </a:rPr>
                  <a:t>Elastic</a:t>
                </a:r>
              </a:p>
              <a:p>
                <a:pPr defTabSz="460968"/>
                <a:r>
                  <a:rPr lang="en-US" sz="706">
                    <a:solidFill>
                      <a:schemeClr val="tx1"/>
                    </a:solidFill>
                    <a:latin typeface="Arial"/>
                  </a:rPr>
                  <a:t>scattering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688595-0AAF-D69F-57B8-BED6BAF977CD}"/>
                  </a:ext>
                </a:extLst>
              </p:cNvPr>
              <p:cNvSpPr txBox="1"/>
              <p:nvPr/>
            </p:nvSpPr>
            <p:spPr>
              <a:xfrm>
                <a:off x="5543875" y="3387501"/>
                <a:ext cx="1074433" cy="538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60968"/>
                <a:r>
                  <a:rPr lang="en-US" sz="706" b="1">
                    <a:solidFill>
                      <a:schemeClr val="accent3">
                        <a:lumMod val="75000"/>
                      </a:schemeClr>
                    </a:solidFill>
                    <a:latin typeface="Arial"/>
                  </a:rPr>
                  <a:t>Compton</a:t>
                </a:r>
              </a:p>
              <a:p>
                <a:pPr defTabSz="460968"/>
                <a:r>
                  <a:rPr lang="en-US" sz="706" b="1">
                    <a:solidFill>
                      <a:schemeClr val="accent3">
                        <a:lumMod val="75000"/>
                      </a:schemeClr>
                    </a:solidFill>
                    <a:latin typeface="Arial"/>
                  </a:rPr>
                  <a:t>scattering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EC8FA4F-0B07-0AFC-1B46-9639AD247204}"/>
                  </a:ext>
                </a:extLst>
              </p:cNvPr>
              <p:cNvSpPr txBox="1"/>
              <p:nvPr/>
            </p:nvSpPr>
            <p:spPr>
              <a:xfrm>
                <a:off x="1744103" y="3567854"/>
                <a:ext cx="722982" cy="349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60968"/>
                <a:r>
                  <a:rPr lang="en-US" sz="706">
                    <a:solidFill>
                      <a:schemeClr val="tx1"/>
                    </a:solidFill>
                    <a:latin typeface="Arial"/>
                  </a:rPr>
                  <a:t>Ni K</a:t>
                </a:r>
                <a:r>
                  <a:rPr lang="en-US" sz="706">
                    <a:solidFill>
                      <a:schemeClr val="tx1"/>
                    </a:solidFill>
                    <a:latin typeface="Symbol" pitchFamily="2" charset="2"/>
                  </a:rPr>
                  <a:t>a</a:t>
                </a:r>
                <a:endParaRPr lang="en-US" sz="706" baseline="-25000">
                  <a:solidFill>
                    <a:schemeClr val="tx1"/>
                  </a:solidFill>
                  <a:latin typeface="Symbol" pitchFamily="2" charset="2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BC5818D-E2D2-C52B-00BD-E8C78E5814F4}"/>
                  </a:ext>
                </a:extLst>
              </p:cNvPr>
              <p:cNvSpPr txBox="1"/>
              <p:nvPr/>
            </p:nvSpPr>
            <p:spPr>
              <a:xfrm>
                <a:off x="2251933" y="3341336"/>
                <a:ext cx="773189" cy="349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60968"/>
                <a:r>
                  <a:rPr lang="en-US" sz="706">
                    <a:solidFill>
                      <a:schemeClr val="tx1"/>
                    </a:solidFill>
                    <a:latin typeface="Arial"/>
                  </a:rPr>
                  <a:t>Cu K</a:t>
                </a:r>
                <a:r>
                  <a:rPr lang="en-US" sz="706">
                    <a:solidFill>
                      <a:schemeClr val="tx1"/>
                    </a:solidFill>
                    <a:latin typeface="Symbol" pitchFamily="2" charset="2"/>
                  </a:rPr>
                  <a:t>a</a:t>
                </a:r>
                <a:endParaRPr lang="en-US" sz="706" baseline="-25000">
                  <a:solidFill>
                    <a:schemeClr val="tx1"/>
                  </a:solidFill>
                  <a:latin typeface="Symbol" pitchFamily="2" charset="2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B8A516-6BC0-7E81-5A45-126E5F7E807E}"/>
                  </a:ext>
                </a:extLst>
              </p:cNvPr>
              <p:cNvSpPr txBox="1"/>
              <p:nvPr/>
            </p:nvSpPr>
            <p:spPr>
              <a:xfrm>
                <a:off x="1465885" y="4017370"/>
                <a:ext cx="773189" cy="349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60968"/>
                <a:r>
                  <a:rPr lang="en-US" sz="706">
                    <a:solidFill>
                      <a:schemeClr val="tx1"/>
                    </a:solidFill>
                    <a:latin typeface="Arial"/>
                  </a:rPr>
                  <a:t>Co K</a:t>
                </a:r>
                <a:r>
                  <a:rPr lang="en-US" sz="706">
                    <a:solidFill>
                      <a:schemeClr val="tx1"/>
                    </a:solidFill>
                    <a:latin typeface="Symbol" pitchFamily="2" charset="2"/>
                  </a:rPr>
                  <a:t>a</a:t>
                </a:r>
                <a:endParaRPr lang="en-US" sz="706" baseline="-25000">
                  <a:solidFill>
                    <a:schemeClr val="tx1"/>
                  </a:solidFill>
                  <a:latin typeface="Symbol" pitchFamily="2" charset="2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E67465B-4657-CA60-0924-0A13A981BC11}"/>
                  </a:ext>
                </a:extLst>
              </p:cNvPr>
              <p:cNvCxnSpPr>
                <a:cxnSpLocks/>
                <a:stCxn id="22" idx="2"/>
              </p:cNvCxnSpPr>
              <p:nvPr/>
            </p:nvCxnSpPr>
            <p:spPr>
              <a:xfrm>
                <a:off x="1852480" y="4367034"/>
                <a:ext cx="529941" cy="1788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5B8DD193-4BD9-EABC-52BC-C9ED61169CD6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>
              <a:xfrm>
                <a:off x="2105594" y="3917518"/>
                <a:ext cx="393979" cy="3278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B959CF6-B0E7-4A58-04F8-FC02FEE6E4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00746" y="3661857"/>
                <a:ext cx="38861" cy="58348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9C6446DF-6541-10F2-B422-7A99BABAF6DB}"/>
                  </a:ext>
                </a:extLst>
              </p:cNvPr>
              <p:cNvCxnSpPr>
                <a:cxnSpLocks/>
                <a:stCxn id="17" idx="2"/>
              </p:cNvCxnSpPr>
              <p:nvPr/>
            </p:nvCxnSpPr>
            <p:spPr>
              <a:xfrm>
                <a:off x="6081093" y="3926168"/>
                <a:ext cx="358897" cy="3641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405041A-AEA6-C877-584F-1111B3D56E6F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>
                <a:off x="6083983" y="2350185"/>
                <a:ext cx="702171" cy="2215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A0C12E6-5555-12AE-EE7E-1F97081E789D}"/>
                </a:ext>
              </a:extLst>
            </p:cNvPr>
            <p:cNvSpPr/>
            <p:nvPr/>
          </p:nvSpPr>
          <p:spPr>
            <a:xfrm>
              <a:off x="1695450" y="1298381"/>
              <a:ext cx="1371600" cy="1934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36818-FD41-465E-9518-8D0E4913C3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460968"/>
            <a:fld id="{AEFAAC5A-9C4F-4278-920D-DF2BAB595749}" type="slidenum"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pPr defTabSz="460968"/>
              <a:t>23</a:t>
            </a:fld>
            <a:endParaRPr lang="en-US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7AFA43-D944-203E-847B-90B791D5C1DB}"/>
              </a:ext>
            </a:extLst>
          </p:cNvPr>
          <p:cNvSpPr/>
          <p:nvPr/>
        </p:nvSpPr>
        <p:spPr>
          <a:xfrm>
            <a:off x="1543050" y="1196975"/>
            <a:ext cx="1524000" cy="129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0" descr="Pouch Slices.png">
            <a:extLst>
              <a:ext uri="{FF2B5EF4-FFF2-40B4-BE49-F238E27FC236}">
                <a16:creationId xmlns:a16="http://schemas.microsoft.com/office/drawing/2014/main" id="{DD203E9E-F10A-59A3-99DE-701A4EFB0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0" y="206375"/>
            <a:ext cx="1814086" cy="1049506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60878D9D-1570-D467-CF87-CACEBA050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38" y="115860"/>
            <a:ext cx="4157762" cy="169277"/>
          </a:xfrm>
        </p:spPr>
        <p:txBody>
          <a:bodyPr/>
          <a:lstStyle/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Compton Scattering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732D6078-E39B-D80A-30F4-8A4BE9BD5802}"/>
              </a:ext>
            </a:extLst>
          </p:cNvPr>
          <p:cNvSpPr txBox="1">
            <a:spLocks/>
          </p:cNvSpPr>
          <p:nvPr/>
        </p:nvSpPr>
        <p:spPr>
          <a:xfrm>
            <a:off x="452338" y="297226"/>
            <a:ext cx="4157762" cy="16927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"/>
              </a:spcBef>
            </a:pPr>
            <a:r>
              <a:rPr lang="en-US" sz="1000">
                <a:solidFill>
                  <a:srgbClr val="C00000"/>
                </a:solidFill>
                <a:ea typeface="Tahoma"/>
              </a:rPr>
              <a:t>Li Battery (XSD SRS group)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3037DF6-4842-3A46-16FA-208F4BA7D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81" y="426993"/>
            <a:ext cx="2614512" cy="769441"/>
          </a:xfrm>
        </p:spPr>
        <p:txBody>
          <a:bodyPr wrap="square" lIns="0" tIns="0" rIns="0" bIns="0" anchor="t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Collected Compton Spectra on the Li pouch over three different “slices”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Filters minimize the fluorescence response in favor of the Compton peak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3715B5-7274-972E-2618-0CB2A09642AE}"/>
              </a:ext>
            </a:extLst>
          </p:cNvPr>
          <p:cNvGrpSpPr/>
          <p:nvPr/>
        </p:nvGrpSpPr>
        <p:grpSpPr>
          <a:xfrm>
            <a:off x="1985203" y="1582483"/>
            <a:ext cx="1120529" cy="1422709"/>
            <a:chOff x="1909003" y="1582483"/>
            <a:chExt cx="1120529" cy="1422709"/>
          </a:xfrm>
        </p:grpSpPr>
        <p:pic>
          <p:nvPicPr>
            <p:cNvPr id="7" name="Picture 8" descr="Pouch Structure.png">
              <a:extLst>
                <a:ext uri="{FF2B5EF4-FFF2-40B4-BE49-F238E27FC236}">
                  <a16:creationId xmlns:a16="http://schemas.microsoft.com/office/drawing/2014/main" id="{BAACF848-2BE9-F1D1-5B89-055A8C240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9003" y="1765421"/>
              <a:ext cx="1120529" cy="12397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C2DDE9-5659-7242-4072-0A7CA803E455}"/>
                </a:ext>
              </a:extLst>
            </p:cNvPr>
            <p:cNvSpPr txBox="1"/>
            <p:nvPr/>
          </p:nvSpPr>
          <p:spPr>
            <a:xfrm>
              <a:off x="1930062" y="1582483"/>
              <a:ext cx="10881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>
                  <a:solidFill>
                    <a:schemeClr val="accent5">
                      <a:lumMod val="75000"/>
                    </a:schemeClr>
                  </a:solidFill>
                  <a:latin typeface="Arial"/>
                </a:rPr>
                <a:t>Lithium pouch cell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55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ine, diagram, plot, screenshot&#10;&#10;Description automatically generated">
            <a:extLst>
              <a:ext uri="{FF2B5EF4-FFF2-40B4-BE49-F238E27FC236}">
                <a16:creationId xmlns:a16="http://schemas.microsoft.com/office/drawing/2014/main" id="{70E4B7D2-2B1F-BDB8-820A-6EA607D3F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t="4190" r="7025"/>
          <a:stretch/>
        </p:blipFill>
        <p:spPr>
          <a:xfrm>
            <a:off x="164824" y="1196975"/>
            <a:ext cx="2235120" cy="11686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0B0EC-89D3-4B0B-91F0-5D449BD6E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81" y="426993"/>
            <a:ext cx="2614512" cy="769441"/>
          </a:xfrm>
        </p:spPr>
        <p:txBody>
          <a:bodyPr wrap="square" lIns="0" tIns="0" rIns="0" bIns="0" anchor="t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Collected Compton Spectra on the Li pouch over three different “slices”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Filters minimize the fluorescent response in favor of the Compton peak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Can run scans!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36818-FD41-465E-9518-8D0E4913C3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460968"/>
            <a:fld id="{AEFAAC5A-9C4F-4278-920D-DF2BAB595749}" type="slidenum"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pPr defTabSz="460968"/>
              <a:t>24</a:t>
            </a:fld>
            <a:endParaRPr lang="en-US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F84F6D-213B-F351-8E79-7C4F1280AB92}"/>
                  </a:ext>
                </a:extLst>
              </p:cNvPr>
              <p:cNvSpPr txBox="1"/>
              <p:nvPr/>
            </p:nvSpPr>
            <p:spPr>
              <a:xfrm>
                <a:off x="2531219" y="1182628"/>
                <a:ext cx="2150874" cy="1200329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 rtlCol="0" anchor="t">
                <a:spAutoFit/>
              </a:bodyPr>
              <a:lstStyle/>
              <a:p>
                <a:pPr defTabSz="121917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𝑑𝑁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∝</m:t>
                      </m:r>
                      <m:sSub>
                        <m:sSubPr>
                          <m:ctrlP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1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𝜌</m:t>
                          </m:r>
                        </m:e>
                        <m:sub>
                          <m: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1000">
                  <a:solidFill>
                    <a:schemeClr val="tx1"/>
                  </a:solidFill>
                  <a:latin typeface="Arial"/>
                  <a:cs typeface="Arial"/>
                </a:endParaRPr>
              </a:p>
              <a:p>
                <a:pPr marL="171450" indent="-171450" defTabSz="1219170">
                  <a:buFont typeface="Wingdings" pitchFamily="2" charset="2"/>
                  <a:buChar char="§"/>
                </a:pPr>
                <a:r>
                  <a:rPr lang="en-US" sz="1000" i="1" err="1">
                    <a:solidFill>
                      <a:schemeClr val="tx1"/>
                    </a:solidFill>
                    <a:latin typeface="Arial"/>
                    <a:cs typeface="Arial"/>
                  </a:rPr>
                  <a:t>dN</a:t>
                </a:r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 area under the Compton peak</a:t>
                </a:r>
              </a:p>
              <a:p>
                <a:pPr marL="171450" indent="-171450" defTabSz="1219170">
                  <a:buFont typeface="Wingdings" pitchFamily="2" charset="2"/>
                  <a:buChar char="§"/>
                </a:pPr>
                <a:r>
                  <a:rPr lang="en-US" sz="1000" b="1" i="1">
                    <a:solidFill>
                      <a:schemeClr val="accent5">
                        <a:lumMod val="75000"/>
                      </a:schemeClr>
                    </a:solidFill>
                    <a:latin typeface="Symbol" pitchFamily="2" charset="2"/>
                    <a:cs typeface="Arial"/>
                  </a:rPr>
                  <a:t>r</a:t>
                </a:r>
                <a:r>
                  <a:rPr lang="en-US" sz="1000" b="1" i="1" baseline="-25000">
                    <a:solidFill>
                      <a:schemeClr val="accent5">
                        <a:lumMod val="75000"/>
                      </a:schemeClr>
                    </a:solidFill>
                    <a:latin typeface="Arial"/>
                    <a:cs typeface="Arial"/>
                  </a:rPr>
                  <a:t>e</a:t>
                </a:r>
                <a:r>
                  <a:rPr lang="en-US" sz="1000" b="1">
                    <a:solidFill>
                      <a:schemeClr val="accent5">
                        <a:lumMod val="75000"/>
                      </a:schemeClr>
                    </a:solidFill>
                    <a:latin typeface="Arial"/>
                    <a:cs typeface="Arial"/>
                  </a:rPr>
                  <a:t> average electron density</a:t>
                </a:r>
              </a:p>
              <a:p>
                <a:pPr marL="171450" indent="-171450" defTabSz="1219170">
                  <a:buFont typeface="Wingdings" pitchFamily="2" charset="2"/>
                  <a:buChar char="§"/>
                </a:pPr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When all other parameter constant, useful to measure density of electron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F84F6D-213B-F351-8E79-7C4F1280A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219" y="1182628"/>
                <a:ext cx="2150874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itle 1">
            <a:extLst>
              <a:ext uri="{FF2B5EF4-FFF2-40B4-BE49-F238E27FC236}">
                <a16:creationId xmlns:a16="http://schemas.microsoft.com/office/drawing/2014/main" id="{FA83B91B-9043-1601-D036-498110E80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38" y="115860"/>
            <a:ext cx="4157762" cy="169277"/>
          </a:xfrm>
        </p:spPr>
        <p:txBody>
          <a:bodyPr/>
          <a:lstStyle/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Compton Scattering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2A245B1E-4F7A-735C-A472-B622BCE475AE}"/>
              </a:ext>
            </a:extLst>
          </p:cNvPr>
          <p:cNvSpPr txBox="1">
            <a:spLocks/>
          </p:cNvSpPr>
          <p:nvPr/>
        </p:nvSpPr>
        <p:spPr>
          <a:xfrm>
            <a:off x="452338" y="297226"/>
            <a:ext cx="4157762" cy="16927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"/>
              </a:spcBef>
            </a:pPr>
            <a:r>
              <a:rPr lang="en-US" sz="1000">
                <a:solidFill>
                  <a:srgbClr val="C00000"/>
                </a:solidFill>
                <a:ea typeface="Tahoma"/>
              </a:rPr>
              <a:t>Li Battery (XSD SRS group)</a:t>
            </a:r>
          </a:p>
        </p:txBody>
      </p:sp>
      <p:pic>
        <p:nvPicPr>
          <p:cNvPr id="34" name="Picture 20" descr="Pouch Slices.png">
            <a:extLst>
              <a:ext uri="{FF2B5EF4-FFF2-40B4-BE49-F238E27FC236}">
                <a16:creationId xmlns:a16="http://schemas.microsoft.com/office/drawing/2014/main" id="{075EBD37-3D0D-8269-5548-E08FCF15A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50" y="206375"/>
            <a:ext cx="1814086" cy="1049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4B57FC-D0DC-78BD-EFE0-1B9161113E00}"/>
                  </a:ext>
                </a:extLst>
              </p:cNvPr>
              <p:cNvSpPr txBox="1"/>
              <p:nvPr/>
            </p:nvSpPr>
            <p:spPr>
              <a:xfrm>
                <a:off x="2533650" y="2416175"/>
                <a:ext cx="2150874" cy="1057854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 rtlCol="0" anchor="t">
                <a:spAutoFit/>
              </a:bodyPr>
              <a:lstStyle/>
              <a:p>
                <a:pPr defTabSz="121917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𝑆</m:t>
                      </m:r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=</m:t>
                      </m:r>
                      <m:f>
                        <m:fPr>
                          <m:ctrlP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𝐴</m:t>
                          </m:r>
                          <m:r>
                            <a:rPr lang="en-US" sz="10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𝑙𝑜𝑤</m:t>
                          </m:r>
                          <m:r>
                            <a:rPr lang="en-US" sz="10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10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𝑝</m:t>
                          </m:r>
                        </m:num>
                        <m:den>
                          <m:r>
                            <a:rPr lang="en-US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𝐴</m:t>
                          </m:r>
                          <m:r>
                            <a:rPr lang="en-US" sz="10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h𝑖𝑔h</m:t>
                          </m:r>
                          <m:r>
                            <a:rPr lang="en-US" sz="10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 </m:t>
                          </m:r>
                          <m:r>
                            <a:rPr lang="en-US" sz="10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sz="1000">
                  <a:solidFill>
                    <a:schemeClr val="tx1"/>
                  </a:solidFill>
                  <a:latin typeface="Arial"/>
                  <a:cs typeface="Arial"/>
                </a:endParaRPr>
              </a:p>
              <a:p>
                <a:pPr marL="171450" indent="-171450" defTabSz="1219170">
                  <a:buFont typeface="Wingdings" pitchFamily="2" charset="2"/>
                  <a:buChar char="§"/>
                </a:pPr>
                <a:r>
                  <a:rPr lang="en-US" sz="1000">
                    <a:solidFill>
                      <a:schemeClr val="tx1"/>
                    </a:solidFill>
                    <a:latin typeface="Arial"/>
                    <a:cs typeface="Arial"/>
                  </a:rPr>
                  <a:t>Compton counts vs electron momentum</a:t>
                </a:r>
              </a:p>
              <a:p>
                <a:pPr marL="171450" indent="-171450" defTabSz="1219170">
                  <a:buFont typeface="Wingdings" pitchFamily="2" charset="2"/>
                  <a:buChar char="§"/>
                </a:pPr>
                <a:r>
                  <a:rPr lang="en-US" sz="1000" b="1">
                    <a:solidFill>
                      <a:schemeClr val="accent5">
                        <a:lumMod val="75000"/>
                      </a:schemeClr>
                    </a:solidFill>
                    <a:latin typeface="Arial"/>
                    <a:cs typeface="Arial"/>
                  </a:rPr>
                  <a:t>Ratio between valence and core electron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4B57FC-D0DC-78BD-EFE0-1B9161113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50" y="2416175"/>
                <a:ext cx="2150874" cy="10578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plot&#10;&#10;Description automatically generated">
            <a:extLst>
              <a:ext uri="{FF2B5EF4-FFF2-40B4-BE49-F238E27FC236}">
                <a16:creationId xmlns:a16="http://schemas.microsoft.com/office/drawing/2014/main" id="{AFF0548E-21A5-C727-2FEC-B20DEF8378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r="7025"/>
          <a:stretch/>
        </p:blipFill>
        <p:spPr>
          <a:xfrm>
            <a:off x="1261992" y="1270595"/>
            <a:ext cx="845273" cy="462381"/>
          </a:xfrm>
          <a:prstGeom prst="rect">
            <a:avLst/>
          </a:prstGeom>
        </p:spPr>
      </p:pic>
      <p:pic>
        <p:nvPicPr>
          <p:cNvPr id="16" name="Picture 15" descr="A picture containing line, diagram, plot, screenshot&#10;&#10;Description automatically generated">
            <a:extLst>
              <a:ext uri="{FF2B5EF4-FFF2-40B4-BE49-F238E27FC236}">
                <a16:creationId xmlns:a16="http://schemas.microsoft.com/office/drawing/2014/main" id="{9842F9C8-BDF3-8AF1-B4E9-735A24F19A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t="4190" r="7025"/>
          <a:stretch/>
        </p:blipFill>
        <p:spPr>
          <a:xfrm>
            <a:off x="164597" y="2250263"/>
            <a:ext cx="2235121" cy="11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0B0EC-89D3-4B0B-91F0-5D449BD6E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80" y="462744"/>
            <a:ext cx="4091870" cy="2769989"/>
          </a:xfrm>
        </p:spPr>
        <p:txBody>
          <a:bodyPr wrap="square" lIns="0" tIns="0" rIns="0" bIns="0" anchor="t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Developed, built and deployed a complete high-resolution hard X-ray TES spectrometer</a:t>
            </a:r>
            <a:r>
              <a:rPr lang="en-US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 with resolutions of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E/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Symbol"/>
                <a:ea typeface="Calibri" panose="020F0502020204030204" pitchFamily="34" charset="0"/>
                <a:cs typeface="Arial"/>
                <a:sym typeface="Symbol"/>
              </a:rPr>
              <a:t>D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E ~ 1000</a:t>
            </a:r>
            <a:r>
              <a:rPr lang="en-US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 at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500 cps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Initial TES R&amp;D at APS/CNM and large-scale fabrication at NIST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Run a series of protype experiments to explore possible applications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Arial"/>
              </a:rPr>
              <a:t>Continuous development of new sensors - materials, design, applications in collaboration 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with NIST: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Arial"/>
                <a:cs typeface="Arial"/>
              </a:rPr>
              <a:t>Currently working on new electroplated absorbers materials (e.g., Sn, </a:t>
            </a:r>
            <a:r>
              <a:rPr lang="en-US" sz="1000" dirty="0" err="1">
                <a:solidFill>
                  <a:schemeClr val="tx1"/>
                </a:solidFill>
                <a:latin typeface="Arial"/>
                <a:cs typeface="Arial"/>
              </a:rPr>
              <a:t>SnBi</a:t>
            </a:r>
            <a:r>
              <a:rPr lang="en-US" sz="100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1000" dirty="0" err="1">
                <a:solidFill>
                  <a:schemeClr val="tx1"/>
                </a:solidFill>
                <a:latin typeface="Arial"/>
                <a:cs typeface="Arial"/>
              </a:rPr>
              <a:t>BiAu</a:t>
            </a:r>
            <a:r>
              <a:rPr lang="en-US" sz="1000" dirty="0">
                <a:solidFill>
                  <a:schemeClr val="tx1"/>
                </a:solidFill>
                <a:latin typeface="Arial"/>
                <a:cs typeface="Arial"/>
              </a:rPr>
              <a:t>, etc.)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Hard X-ray instrument being installed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at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11-ID-D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to enable multimodal capabilities: high-energy X-ray diffraction in conjunction with high resolution spectroscopy and Compton scattering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Soft X-ray instrument in construction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for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29-ID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for resonant soft X-ray scattering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36818-FD41-465E-9518-8D0E4913C3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460968"/>
            <a:fld id="{AEFAAC5A-9C4F-4278-920D-DF2BAB595749}" type="slidenum"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pPr defTabSz="460968"/>
              <a:t>25</a:t>
            </a:fld>
            <a:endParaRPr lang="en-US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A83B91B-9043-1601-D036-498110E80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38" y="115860"/>
            <a:ext cx="4157762" cy="169277"/>
          </a:xfrm>
        </p:spPr>
        <p:txBody>
          <a:bodyPr/>
          <a:lstStyle/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Conclusions and Future endeavors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2A245B1E-4F7A-735C-A472-B622BCE475AE}"/>
              </a:ext>
            </a:extLst>
          </p:cNvPr>
          <p:cNvSpPr txBox="1">
            <a:spLocks/>
          </p:cNvSpPr>
          <p:nvPr/>
        </p:nvSpPr>
        <p:spPr>
          <a:xfrm>
            <a:off x="452338" y="297226"/>
            <a:ext cx="4157762" cy="16927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"/>
              </a:spcBef>
            </a:pPr>
            <a:r>
              <a:rPr lang="en-US" sz="10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 spectrometers at APS</a:t>
            </a:r>
          </a:p>
        </p:txBody>
      </p:sp>
    </p:spTree>
    <p:extLst>
      <p:ext uri="{BB962C8B-B14F-4D97-AF65-F5344CB8AC3E}">
        <p14:creationId xmlns:p14="http://schemas.microsoft.com/office/powerpoint/2010/main" val="424407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0"/>
            <a:ext cx="4608195" cy="3456304"/>
            <a:chOff x="0" y="50"/>
            <a:chExt cx="4608195" cy="3456304"/>
          </a:xfrm>
        </p:grpSpPr>
        <p:sp>
          <p:nvSpPr>
            <p:cNvPr id="3" name="object 3"/>
            <p:cNvSpPr/>
            <p:nvPr/>
          </p:nvSpPr>
          <p:spPr>
            <a:xfrm>
              <a:off x="126528" y="1507832"/>
              <a:ext cx="4481830" cy="115570"/>
            </a:xfrm>
            <a:custGeom>
              <a:avLst/>
              <a:gdLst/>
              <a:ahLst/>
              <a:cxnLst/>
              <a:rect l="l" t="t" r="r" b="b"/>
              <a:pathLst>
                <a:path w="4481830" h="115569">
                  <a:moveTo>
                    <a:pt x="0" y="115227"/>
                  </a:moveTo>
                  <a:lnTo>
                    <a:pt x="4481412" y="115227"/>
                  </a:lnTo>
                  <a:lnTo>
                    <a:pt x="4481412" y="0"/>
                  </a:lnTo>
                  <a:lnTo>
                    <a:pt x="0" y="0"/>
                  </a:lnTo>
                  <a:lnTo>
                    <a:pt x="0" y="115227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6528" y="1646376"/>
              <a:ext cx="4481830" cy="115570"/>
            </a:xfrm>
            <a:custGeom>
              <a:avLst/>
              <a:gdLst/>
              <a:ahLst/>
              <a:cxnLst/>
              <a:rect l="l" t="t" r="r" b="b"/>
              <a:pathLst>
                <a:path w="4481830" h="115569">
                  <a:moveTo>
                    <a:pt x="0" y="115227"/>
                  </a:moveTo>
                  <a:lnTo>
                    <a:pt x="4481412" y="115227"/>
                  </a:lnTo>
                  <a:lnTo>
                    <a:pt x="4481412" y="0"/>
                  </a:lnTo>
                  <a:lnTo>
                    <a:pt x="0" y="0"/>
                  </a:lnTo>
                  <a:lnTo>
                    <a:pt x="0" y="115227"/>
                  </a:lnTo>
                  <a:close/>
                </a:path>
              </a:pathLst>
            </a:custGeom>
            <a:solidFill>
              <a:srgbClr val="F8B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6528" y="1774253"/>
              <a:ext cx="4481830" cy="220979"/>
            </a:xfrm>
            <a:custGeom>
              <a:avLst/>
              <a:gdLst/>
              <a:ahLst/>
              <a:cxnLst/>
              <a:rect l="l" t="t" r="r" b="b"/>
              <a:pathLst>
                <a:path w="4481830" h="220980">
                  <a:moveTo>
                    <a:pt x="0" y="220662"/>
                  </a:moveTo>
                  <a:lnTo>
                    <a:pt x="4481412" y="220662"/>
                  </a:lnTo>
                  <a:lnTo>
                    <a:pt x="4481412" y="0"/>
                  </a:lnTo>
                  <a:lnTo>
                    <a:pt x="0" y="0"/>
                  </a:lnTo>
                  <a:lnTo>
                    <a:pt x="0" y="220662"/>
                  </a:lnTo>
                  <a:close/>
                </a:path>
              </a:pathLst>
            </a:custGeom>
            <a:solidFill>
              <a:srgbClr val="006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575100" y="1772777"/>
            <a:ext cx="78359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200">
                <a:solidFill>
                  <a:srgbClr val="FFFFFF"/>
                </a:solidFill>
                <a:latin typeface="Calibri"/>
                <a:cs typeface="Calibri"/>
              </a:rPr>
              <a:t>Questions?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50279" y="3204864"/>
            <a:ext cx="4206240" cy="157480"/>
            <a:chOff x="250279" y="3204864"/>
            <a:chExt cx="4206240" cy="15748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0279" y="3225816"/>
              <a:ext cx="460206" cy="11471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033" y="3204864"/>
              <a:ext cx="585863" cy="157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61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2338" y="115860"/>
            <a:ext cx="4157762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90"/>
              </a:spcBef>
            </a:pPr>
            <a:r>
              <a:rPr b="1" spc="-1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Superconductivity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0274" y="324581"/>
            <a:ext cx="1929399" cy="2319225"/>
          </a:xfrm>
          <a:prstGeom prst="rect">
            <a:avLst/>
          </a:prstGeom>
        </p:spPr>
        <p:txBody>
          <a:bodyPr vert="horz" wrap="square" lIns="0" tIns="10795" rIns="0" bIns="0" rtlCol="0" anchor="t">
            <a:spAutoFit/>
          </a:bodyPr>
          <a:lstStyle/>
          <a:p>
            <a:pPr marL="171450" indent="-171450" algn="l">
              <a:buFont typeface="Wingdings" pitchFamily="2" charset="2"/>
              <a:buChar char="§"/>
            </a:pPr>
            <a:r>
              <a:rPr lang="en-US" sz="1000">
                <a:latin typeface="Arial"/>
                <a:cs typeface="Arial"/>
              </a:rPr>
              <a:t>The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 i="1" spc="-50">
                <a:latin typeface="Arial"/>
                <a:cs typeface="Arial"/>
              </a:rPr>
              <a:t>sudden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and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 i="1" spc="-30">
                <a:latin typeface="Arial"/>
                <a:cs typeface="Arial"/>
              </a:rPr>
              <a:t>complete</a:t>
            </a:r>
            <a:r>
              <a:rPr lang="en-US" sz="1000" i="1" spc="10">
                <a:latin typeface="Arial"/>
                <a:cs typeface="Arial"/>
              </a:rPr>
              <a:t> </a:t>
            </a:r>
            <a:r>
              <a:rPr lang="en-US" sz="1000" spc="-55">
                <a:latin typeface="Arial"/>
                <a:cs typeface="Arial"/>
              </a:rPr>
              <a:t>disappearance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of </a:t>
            </a:r>
            <a:r>
              <a:rPr lang="en-US" sz="1000">
                <a:latin typeface="Arial"/>
                <a:cs typeface="Arial"/>
              </a:rPr>
              <a:t>DC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electrical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40">
                <a:latin typeface="Arial"/>
                <a:cs typeface="Arial"/>
              </a:rPr>
              <a:t>resistance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in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a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material </a:t>
            </a:r>
            <a:r>
              <a:rPr lang="en-US" sz="1000" spc="-20">
                <a:latin typeface="Arial"/>
                <a:cs typeface="Arial"/>
              </a:rPr>
              <a:t>below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a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transition</a:t>
            </a:r>
            <a:r>
              <a:rPr lang="en-US" sz="1000" spc="25">
                <a:solidFill>
                  <a:srgbClr val="CD202C"/>
                </a:solidFill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or</a:t>
            </a:r>
            <a:r>
              <a:rPr lang="en-US" sz="1000" spc="30">
                <a:latin typeface="Arial"/>
                <a:cs typeface="Arial"/>
              </a:rPr>
              <a:t> </a:t>
            </a:r>
            <a:r>
              <a:rPr lang="en-US" sz="1000" b="1" spc="-1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critical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temperature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000" i="1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lang="en-US" sz="1000" i="1" baseline="-2500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 (divided in low and high </a:t>
            </a:r>
            <a:r>
              <a:rPr lang="en-US" sz="1000" i="1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lang="en-US" sz="1000" i="1" baseline="-2500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sz="1000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 algn="l">
              <a:spcBef>
                <a:spcPts val="15"/>
              </a:spcBef>
              <a:buFont typeface="Wingdings" pitchFamily="2" charset="2"/>
              <a:buChar char="§"/>
            </a:pPr>
            <a:endParaRPr lang="en-US" sz="1000" spc="-10">
              <a:latin typeface="Arial"/>
              <a:cs typeface="Arial"/>
            </a:endParaRPr>
          </a:p>
          <a:p>
            <a:pPr marL="171450" indent="-171450" algn="l">
              <a:buFont typeface="Wingdings,Sans-Serif" pitchFamily="2" charset="2"/>
              <a:buChar char="•"/>
            </a:pPr>
            <a:r>
              <a:rPr lang="en-US" sz="1000" spc="-10">
                <a:latin typeface="Arial"/>
                <a:cs typeface="Arial"/>
              </a:rPr>
              <a:t>Electrons pair up and become </a:t>
            </a:r>
            <a:r>
              <a:rPr lang="en-US" sz="1000" b="1" spc="-1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Cooper pairs</a:t>
            </a:r>
            <a:r>
              <a:rPr lang="en-US" sz="1000" spc="-10">
                <a:latin typeface="Arial"/>
                <a:cs typeface="Arial"/>
              </a:rPr>
              <a:t>, any leftover electrons are </a:t>
            </a:r>
            <a:r>
              <a:rPr lang="en-US" sz="1000" b="1" spc="-1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quasiparticles</a:t>
            </a:r>
            <a:endParaRPr lang="en-US" sz="1000" spc="-10">
              <a:solidFill>
                <a:schemeClr val="accent3">
                  <a:lumMod val="75000"/>
                </a:schemeClr>
              </a:solidFill>
            </a:endParaRPr>
          </a:p>
          <a:p>
            <a:pPr marL="171450" indent="-171450" algn="l">
              <a:spcBef>
                <a:spcPts val="15"/>
              </a:spcBef>
              <a:buFont typeface="Wingdings" pitchFamily="2" charset="2"/>
              <a:buChar char="§"/>
            </a:pPr>
            <a:endParaRPr lang="en-US" sz="1000" spc="-1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 algn="l">
              <a:lnSpc>
                <a:spcPct val="100000"/>
              </a:lnSpc>
              <a:spcBef>
                <a:spcPts val="15"/>
              </a:spcBef>
              <a:buFont typeface="Wingdings" pitchFamily="2" charset="2"/>
              <a:buChar char="§"/>
            </a:pPr>
            <a:r>
              <a:rPr lang="en-US" sz="1000" b="1" spc="-1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Vast majority of superconducting electronics is based in low </a:t>
            </a:r>
            <a:r>
              <a:rPr lang="en-US" sz="1000" b="1" i="1" spc="-1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T</a:t>
            </a:r>
            <a:r>
              <a:rPr lang="en-US" sz="1000" b="1" i="1" spc="-10" baseline="-2500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C</a:t>
            </a:r>
            <a:r>
              <a:rPr lang="en-US" sz="1000" b="1" spc="-1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materials</a:t>
            </a:r>
            <a:endParaRPr lang="en-US" sz="1000" b="1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274" y="3225816"/>
            <a:ext cx="460211" cy="11471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032" y="3204864"/>
            <a:ext cx="585863" cy="157087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DBC42DF-70D4-4774-6FEE-CB324759F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42" y="925916"/>
            <a:ext cx="2121483" cy="17287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2338" y="115860"/>
            <a:ext cx="4157762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90"/>
              </a:spcBef>
            </a:pPr>
            <a:r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cQED,</a:t>
            </a:r>
            <a:r>
              <a:rPr b="1" spc="18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Quantum</a:t>
            </a:r>
            <a:r>
              <a:rPr b="1" spc="18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Computing,</a:t>
            </a:r>
            <a:r>
              <a:rPr b="1" spc="18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b="1" spc="18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2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Physics-</a:t>
            </a:r>
            <a:r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on-</a:t>
            </a:r>
            <a:r>
              <a:rPr b="1" spc="-1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a-</a:t>
            </a:r>
            <a:r>
              <a:rPr b="1" spc="-2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8005" y="348394"/>
            <a:ext cx="2210183" cy="293477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000" spc="-25">
                <a:latin typeface="Arial"/>
                <a:cs typeface="Arial"/>
              </a:rPr>
              <a:t>Superconducting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circuits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allow </a:t>
            </a:r>
            <a:r>
              <a:rPr lang="en-US" sz="1000" spc="-10">
                <a:latin typeface="Arial"/>
                <a:cs typeface="Arial"/>
              </a:rPr>
              <a:t>individual </a:t>
            </a:r>
            <a:r>
              <a:rPr lang="en-US" sz="1000" spc="-25">
                <a:latin typeface="Arial"/>
                <a:cs typeface="Arial"/>
              </a:rPr>
              <a:t>Cooper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pairs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and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 spc="-30">
                <a:latin typeface="Arial"/>
                <a:cs typeface="Arial"/>
              </a:rPr>
              <a:t>electrons </a:t>
            </a:r>
            <a:r>
              <a:rPr lang="en-US" sz="1000">
                <a:latin typeface="Arial"/>
                <a:cs typeface="Arial"/>
              </a:rPr>
              <a:t>to</a:t>
            </a:r>
            <a:r>
              <a:rPr lang="en-US" sz="1000" spc="2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be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controlled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sz="1000" spc="-10">
              <a:latin typeface="Arial"/>
              <a:cs typeface="Arial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Circuit</a:t>
            </a:r>
            <a:r>
              <a:rPr lang="en-US" sz="1000" spc="204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Quantum</a:t>
            </a:r>
            <a:r>
              <a:rPr lang="en-US" sz="1000" spc="204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000" spc="-10">
                <a:solidFill>
                  <a:schemeClr val="tx1"/>
                </a:solidFill>
                <a:latin typeface="Arial"/>
                <a:cs typeface="Arial"/>
              </a:rPr>
              <a:t>Electrodynamics, 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Quantum</a:t>
            </a:r>
            <a:r>
              <a:rPr lang="en-US" sz="1000" spc="114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Computing</a:t>
            </a:r>
            <a:r>
              <a:rPr lang="en-US" sz="1000">
                <a:latin typeface="Arial"/>
                <a:cs typeface="Arial"/>
              </a:rPr>
              <a:t>,</a:t>
            </a:r>
            <a:r>
              <a:rPr lang="en-US" sz="1000" spc="100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and</a:t>
            </a:r>
            <a:r>
              <a:rPr lang="en-US" sz="1000" spc="95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much more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sz="1000">
              <a:latin typeface="Arial"/>
              <a:cs typeface="Arial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>
                <a:latin typeface="Arial"/>
                <a:cs typeface="Arial"/>
              </a:rPr>
              <a:t>“Artificial</a:t>
            </a:r>
            <a:r>
              <a:rPr lang="en-US" sz="1000" spc="17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atoms”,</a:t>
            </a:r>
            <a:r>
              <a:rPr lang="en-US" sz="1000" spc="17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“Qubits”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sz="1000" spc="-10">
              <a:latin typeface="Arial"/>
              <a:cs typeface="Arial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 spc="-10">
                <a:latin typeface="Arial"/>
                <a:cs typeface="Arial"/>
              </a:rPr>
              <a:t>Also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low-</a:t>
            </a:r>
            <a:r>
              <a:rPr lang="en-US" sz="1000" spc="-45">
                <a:latin typeface="Arial"/>
                <a:cs typeface="Arial"/>
              </a:rPr>
              <a:t>loss</a:t>
            </a:r>
            <a:r>
              <a:rPr lang="en-US" sz="1000" spc="20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(energy</a:t>
            </a:r>
            <a:r>
              <a:rPr lang="en-US" sz="1000" spc="20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e</a:t>
            </a:r>
            <a:r>
              <a:rPr lang="en-US" sz="1000" spc="-25">
                <a:latin typeface="Trebuchet MS"/>
                <a:cs typeface="Trebuchet MS"/>
              </a:rPr>
              <a:t>ffi</a:t>
            </a:r>
            <a:r>
              <a:rPr lang="en-US" sz="1000" spc="-25">
                <a:latin typeface="Arial"/>
                <a:cs typeface="Arial"/>
              </a:rPr>
              <a:t>cient),</a:t>
            </a:r>
            <a:r>
              <a:rPr lang="en-US" sz="1000" spc="20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fast </a:t>
            </a:r>
            <a:r>
              <a:rPr lang="en-US" sz="1000" spc="-35">
                <a:latin typeface="Arial"/>
                <a:cs typeface="Arial"/>
              </a:rPr>
              <a:t>classical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computing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with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Single</a:t>
            </a:r>
            <a:r>
              <a:rPr lang="en-US" sz="1000" spc="30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Flux </a:t>
            </a:r>
            <a:r>
              <a:rPr lang="en-US" sz="1000" spc="-10">
                <a:latin typeface="Arial"/>
                <a:cs typeface="Arial"/>
              </a:rPr>
              <a:t>Quantum</a:t>
            </a:r>
            <a:r>
              <a:rPr lang="en-US" sz="1000" spc="-1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(SFQ)</a:t>
            </a:r>
            <a:r>
              <a:rPr lang="en-US" sz="1000" spc="-1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logic</a:t>
            </a:r>
            <a:r>
              <a:rPr lang="en-US" sz="1000" spc="-10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and superconducting</a:t>
            </a:r>
            <a:r>
              <a:rPr lang="en-US" sz="1000" spc="3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memory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sz="1000" spc="-10">
              <a:latin typeface="Arial"/>
              <a:cs typeface="Arial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 spc="-10">
                <a:latin typeface="Arial"/>
                <a:cs typeface="Arial"/>
              </a:rPr>
              <a:t>Made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with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standard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 spc="-30">
                <a:latin typeface="Arial"/>
                <a:cs typeface="Arial"/>
              </a:rPr>
              <a:t>semiconductor </a:t>
            </a:r>
            <a:r>
              <a:rPr lang="en-US" sz="1000" spc="-10">
                <a:latin typeface="Arial"/>
                <a:cs typeface="Arial"/>
              </a:rPr>
              <a:t>integrated</a:t>
            </a:r>
            <a:r>
              <a:rPr lang="en-US" sz="1000" spc="3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circuit</a:t>
            </a:r>
            <a:r>
              <a:rPr lang="en-US" sz="1000" spc="40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techniques (photolithography, etching, sputtering, etc.)</a:t>
            </a:r>
            <a:endParaRPr lang="en-US" sz="1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8277" y="605243"/>
            <a:ext cx="1861108" cy="18891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528188" y="2606123"/>
            <a:ext cx="2023473" cy="28661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ts val="700"/>
              </a:lnSpc>
              <a:spcBef>
                <a:spcPts val="135"/>
              </a:spcBef>
            </a:pPr>
            <a:r>
              <a:rPr sz="600">
                <a:latin typeface="Arial"/>
                <a:cs typeface="Arial"/>
              </a:rPr>
              <a:t>Four</a:t>
            </a:r>
            <a:r>
              <a:rPr sz="600" spc="25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transmon</a:t>
            </a:r>
            <a:r>
              <a:rPr sz="600" spc="30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qubits</a:t>
            </a:r>
            <a:r>
              <a:rPr sz="600" spc="30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with</a:t>
            </a:r>
            <a:r>
              <a:rPr sz="600" spc="30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readout</a:t>
            </a:r>
            <a:r>
              <a:rPr sz="600" spc="25">
                <a:latin typeface="Arial"/>
                <a:cs typeface="Arial"/>
              </a:rPr>
              <a:t> </a:t>
            </a:r>
            <a:r>
              <a:rPr sz="600" spc="-10">
                <a:latin typeface="Arial"/>
                <a:cs typeface="Arial"/>
              </a:rPr>
              <a:t>resonators,</a:t>
            </a:r>
            <a:r>
              <a:rPr sz="600" spc="30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by</a:t>
            </a:r>
            <a:r>
              <a:rPr sz="600" spc="30">
                <a:latin typeface="Arial"/>
                <a:cs typeface="Arial"/>
              </a:rPr>
              <a:t> </a:t>
            </a:r>
            <a:r>
              <a:rPr sz="600" spc="-25">
                <a:latin typeface="Arial"/>
                <a:cs typeface="Arial"/>
              </a:rPr>
              <a:t>J.</a:t>
            </a:r>
            <a:r>
              <a:rPr sz="600" spc="500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Gambetta,</a:t>
            </a:r>
            <a:r>
              <a:rPr sz="600" spc="60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J.</a:t>
            </a:r>
            <a:r>
              <a:rPr sz="600" spc="60">
                <a:latin typeface="Arial"/>
                <a:cs typeface="Arial"/>
              </a:rPr>
              <a:t> </a:t>
            </a:r>
            <a:r>
              <a:rPr sz="600" spc="-10">
                <a:latin typeface="Arial"/>
                <a:cs typeface="Arial"/>
              </a:rPr>
              <a:t>Chow</a:t>
            </a:r>
            <a:r>
              <a:rPr sz="600" spc="60">
                <a:latin typeface="Arial"/>
                <a:cs typeface="Arial"/>
              </a:rPr>
              <a:t> </a:t>
            </a:r>
            <a:r>
              <a:rPr sz="600" spc="80">
                <a:latin typeface="Arial"/>
                <a:cs typeface="Arial"/>
              </a:rPr>
              <a:t>&amp;</a:t>
            </a:r>
            <a:r>
              <a:rPr sz="600" spc="65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M.</a:t>
            </a:r>
            <a:r>
              <a:rPr sz="600" spc="60">
                <a:latin typeface="Arial"/>
                <a:cs typeface="Arial"/>
              </a:rPr>
              <a:t> </a:t>
            </a:r>
            <a:r>
              <a:rPr sz="600" spc="-25">
                <a:latin typeface="Arial"/>
                <a:cs typeface="Arial"/>
              </a:rPr>
              <a:t>Ste</a:t>
            </a:r>
            <a:r>
              <a:rPr sz="600" spc="-25">
                <a:latin typeface="Trebuchet MS"/>
                <a:cs typeface="Trebuchet MS"/>
              </a:rPr>
              <a:t>ff</a:t>
            </a:r>
            <a:r>
              <a:rPr sz="600" spc="-25">
                <a:latin typeface="Arial"/>
                <a:cs typeface="Arial"/>
              </a:rPr>
              <a:t>en</a:t>
            </a:r>
            <a:r>
              <a:rPr sz="600" spc="60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(IBM),</a:t>
            </a:r>
            <a:r>
              <a:rPr sz="600" spc="65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CC</a:t>
            </a:r>
            <a:r>
              <a:rPr sz="600" spc="60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BY</a:t>
            </a:r>
            <a:r>
              <a:rPr sz="600" spc="60">
                <a:latin typeface="Arial"/>
                <a:cs typeface="Arial"/>
              </a:rPr>
              <a:t> </a:t>
            </a:r>
            <a:r>
              <a:rPr sz="600" spc="-20">
                <a:latin typeface="Arial"/>
                <a:cs typeface="Arial"/>
              </a:rPr>
              <a:t>4.0,</a:t>
            </a:r>
            <a:r>
              <a:rPr sz="600" spc="80">
                <a:latin typeface="Arial"/>
                <a:cs typeface="Arial"/>
              </a:rPr>
              <a:t> </a:t>
            </a:r>
            <a:r>
              <a:rPr sz="600" spc="80">
                <a:latin typeface="PMingLiU"/>
                <a:cs typeface="PMingLiU"/>
                <a:hlinkClick r:id="rId3"/>
              </a:rPr>
              <a:t>https://www.nature.com/articles/s41</a:t>
            </a:r>
            <a:r>
              <a:rPr sz="600" spc="80">
                <a:latin typeface="PMingLiU"/>
                <a:cs typeface="PMingLiU"/>
              </a:rPr>
              <a:t>534-</a:t>
            </a:r>
            <a:r>
              <a:rPr sz="600" spc="65">
                <a:latin typeface="PMingLiU"/>
                <a:cs typeface="PMingLiU"/>
              </a:rPr>
              <a:t>016-</a:t>
            </a:r>
            <a:r>
              <a:rPr sz="600" spc="60">
                <a:latin typeface="PMingLiU"/>
                <a:cs typeface="PMingLiU"/>
                <a:hlinkClick r:id="rId3"/>
              </a:rPr>
              <a:t>0004-</a:t>
            </a:r>
            <a:r>
              <a:rPr sz="600" spc="-50">
                <a:latin typeface="PMingLiU"/>
                <a:cs typeface="PMingLiU"/>
                <a:hlinkClick r:id="rId3"/>
              </a:rPr>
              <a:t>0</a:t>
            </a:r>
            <a:endParaRPr sz="600">
              <a:latin typeface="PMingLiU"/>
              <a:cs typeface="PMingLiU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279" y="3225816"/>
            <a:ext cx="460206" cy="11471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70032" y="3204864"/>
            <a:ext cx="585863" cy="1570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2338" y="115860"/>
            <a:ext cx="3314239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90"/>
              </a:spcBef>
            </a:pPr>
            <a:r>
              <a:rPr b="1" spc="-10"/>
              <a:t>Outline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80732" y="954612"/>
            <a:ext cx="2381518" cy="16536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1610" indent="-131445">
              <a:lnSpc>
                <a:spcPct val="100000"/>
              </a:lnSpc>
              <a:spcBef>
                <a:spcPts val="95"/>
              </a:spcBef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sz="1000" b="1" spc="-30"/>
              <a:t>Introduction</a:t>
            </a:r>
            <a:r>
              <a:rPr sz="1000" b="1" spc="15"/>
              <a:t> </a:t>
            </a:r>
            <a:r>
              <a:rPr sz="1000" b="1"/>
              <a:t>to</a:t>
            </a:r>
            <a:r>
              <a:rPr sz="1000" b="1" spc="10"/>
              <a:t> </a:t>
            </a:r>
            <a:r>
              <a:rPr sz="1000" b="1" spc="-10"/>
              <a:t>superconductivity</a:t>
            </a:r>
            <a:endParaRPr sz="1000" b="1"/>
          </a:p>
          <a:p>
            <a:pPr>
              <a:lnSpc>
                <a:spcPct val="100000"/>
              </a:lnSpc>
              <a:buFont typeface="Courier New"/>
              <a:buChar char="►"/>
            </a:pPr>
            <a:endParaRPr sz="1000"/>
          </a:p>
          <a:p>
            <a:pPr>
              <a:lnSpc>
                <a:spcPct val="100000"/>
              </a:lnSpc>
              <a:spcBef>
                <a:spcPts val="50"/>
              </a:spcBef>
              <a:buFont typeface="Courier New"/>
              <a:buChar char="►"/>
            </a:pPr>
            <a:endParaRPr sz="1250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sz="1000" b="1" spc="-35">
                <a:solidFill>
                  <a:srgbClr val="5B0091"/>
                </a:solidFill>
              </a:rPr>
              <a:t>Superconducting</a:t>
            </a:r>
            <a:r>
              <a:rPr sz="1000" b="1" spc="70">
                <a:solidFill>
                  <a:srgbClr val="5B0091"/>
                </a:solidFill>
              </a:rPr>
              <a:t> </a:t>
            </a:r>
            <a:r>
              <a:rPr sz="1000" b="1" spc="-10">
                <a:solidFill>
                  <a:srgbClr val="5B0091"/>
                </a:solidFill>
              </a:rPr>
              <a:t>detectors</a:t>
            </a:r>
            <a:endParaRPr sz="1000" b="1"/>
          </a:p>
          <a:p>
            <a:pPr>
              <a:lnSpc>
                <a:spcPct val="100000"/>
              </a:lnSpc>
              <a:buFont typeface="Courier New"/>
              <a:buChar char="►"/>
            </a:pPr>
            <a:endParaRPr sz="1000"/>
          </a:p>
          <a:p>
            <a:pPr>
              <a:lnSpc>
                <a:spcPct val="100000"/>
              </a:lnSpc>
              <a:spcBef>
                <a:spcPts val="50"/>
              </a:spcBef>
              <a:buFont typeface="Courier New"/>
              <a:buChar char="►"/>
            </a:pPr>
            <a:endParaRPr sz="1250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sz="1000" b="1"/>
              <a:t>X-</a:t>
            </a:r>
            <a:r>
              <a:rPr sz="1000" b="1" spc="-25"/>
              <a:t>ray</a:t>
            </a:r>
            <a:r>
              <a:rPr sz="1000" b="1" spc="-40"/>
              <a:t> </a:t>
            </a:r>
            <a:r>
              <a:rPr sz="1000" b="1" spc="-35"/>
              <a:t>spectrometer</a:t>
            </a:r>
            <a:r>
              <a:rPr sz="1000" b="1" spc="-30"/>
              <a:t> </a:t>
            </a:r>
            <a:r>
              <a:rPr sz="1000" b="1" spc="-10"/>
              <a:t>for</a:t>
            </a:r>
            <a:r>
              <a:rPr sz="1000" b="1" spc="-30"/>
              <a:t> </a:t>
            </a:r>
            <a:r>
              <a:rPr sz="1000" b="1" spc="-10"/>
              <a:t>the</a:t>
            </a:r>
            <a:r>
              <a:rPr sz="1000" b="1" spc="-35"/>
              <a:t> </a:t>
            </a:r>
            <a:r>
              <a:rPr sz="1000" b="1" spc="-25"/>
              <a:t>APS</a:t>
            </a:r>
            <a:endParaRPr lang="en-US" sz="1000" b="1" spc="-25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endParaRPr lang="en-US" b="1" spc="-25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endParaRPr lang="en-US" b="1" spc="-25"/>
          </a:p>
          <a:p>
            <a:pPr marL="181610" indent="-131445">
              <a:lnSpc>
                <a:spcPct val="100000"/>
              </a:lnSpc>
              <a:buSzPct val="60000"/>
              <a:buFont typeface="Courier New"/>
              <a:buChar char="►"/>
              <a:tabLst>
                <a:tab pos="182245" algn="l"/>
              </a:tabLst>
            </a:pPr>
            <a:r>
              <a:rPr lang="en-US" sz="1000" b="1" spc="-25"/>
              <a:t>Example of application</a:t>
            </a:r>
            <a:endParaRPr lang="en-US" sz="1000" b="1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279" y="3225812"/>
            <a:ext cx="460206" cy="1147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032" y="3204859"/>
            <a:ext cx="585863" cy="1570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2338" y="115860"/>
            <a:ext cx="4157762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90"/>
              </a:spcBef>
            </a:pPr>
            <a:r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  <a:r>
              <a:rPr b="1" spc="15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b="1" spc="1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superconducting</a:t>
            </a:r>
            <a:r>
              <a:rPr b="1" spc="14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1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8078" y="313603"/>
            <a:ext cx="1587817" cy="211709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67457" y="2513406"/>
            <a:ext cx="1587817" cy="2814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510">
              <a:lnSpc>
                <a:spcPts val="710"/>
              </a:lnSpc>
              <a:spcBef>
                <a:spcPts val="95"/>
              </a:spcBef>
            </a:pPr>
            <a:r>
              <a:rPr sz="600">
                <a:latin typeface="Arial"/>
                <a:cs typeface="Arial"/>
              </a:rPr>
              <a:t>SPT,</a:t>
            </a:r>
            <a:r>
              <a:rPr sz="600" spc="25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by</a:t>
            </a:r>
            <a:r>
              <a:rPr sz="600" spc="30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Amble,</a:t>
            </a:r>
            <a:r>
              <a:rPr sz="600" spc="30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CC</a:t>
            </a:r>
            <a:r>
              <a:rPr sz="600" spc="30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BY-SA</a:t>
            </a:r>
            <a:r>
              <a:rPr sz="600" spc="30"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3.0,</a:t>
            </a:r>
            <a:r>
              <a:rPr sz="600" spc="25">
                <a:latin typeface="Arial"/>
                <a:cs typeface="Arial"/>
              </a:rPr>
              <a:t> </a:t>
            </a:r>
            <a:r>
              <a:rPr sz="600" spc="95">
                <a:latin typeface="PMingLiU"/>
                <a:cs typeface="PMingLiU"/>
              </a:rPr>
              <a:t>https:</a:t>
            </a:r>
            <a:endParaRPr sz="600">
              <a:latin typeface="PMingLiU"/>
              <a:cs typeface="PMingLiU"/>
            </a:endParaRPr>
          </a:p>
          <a:p>
            <a:pPr marL="12700">
              <a:lnSpc>
                <a:spcPts val="710"/>
              </a:lnSpc>
            </a:pPr>
            <a:r>
              <a:rPr sz="600" spc="45">
                <a:latin typeface="PMingLiU"/>
                <a:cs typeface="PMingLiU"/>
              </a:rPr>
              <a:t>//</a:t>
            </a:r>
            <a:r>
              <a:rPr sz="600" spc="45" err="1">
                <a:latin typeface="PMingLiU"/>
                <a:cs typeface="PMingLiU"/>
              </a:rPr>
              <a:t>commons.wikimedia.org</a:t>
            </a:r>
            <a:r>
              <a:rPr sz="600" spc="45">
                <a:latin typeface="PMingLiU"/>
                <a:cs typeface="PMingLiU"/>
              </a:rPr>
              <a:t>/w/</a:t>
            </a:r>
            <a:r>
              <a:rPr sz="600" spc="45" err="1">
                <a:latin typeface="PMingLiU"/>
                <a:cs typeface="PMingLiU"/>
              </a:rPr>
              <a:t>index.php?curid</a:t>
            </a:r>
            <a:r>
              <a:rPr sz="600" spc="45">
                <a:latin typeface="PMingLiU"/>
                <a:cs typeface="PMingLiU"/>
              </a:rPr>
              <a:t>=9057466</a:t>
            </a:r>
            <a:endParaRPr sz="600">
              <a:latin typeface="PMingLiU"/>
              <a:cs typeface="PMingLiU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0279" y="3225816"/>
            <a:ext cx="460206" cy="11471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70032" y="3204864"/>
            <a:ext cx="585863" cy="1570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60EEEA-BAEC-50C7-1C63-F4351080FF3F}"/>
              </a:ext>
            </a:extLst>
          </p:cNvPr>
          <p:cNvSpPr txBox="1"/>
          <p:nvPr/>
        </p:nvSpPr>
        <p:spPr>
          <a:xfrm>
            <a:off x="250279" y="313603"/>
            <a:ext cx="23774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000">
                <a:latin typeface="Arial"/>
                <a:cs typeface="Arial"/>
              </a:rPr>
              <a:t>Ultra-</a:t>
            </a:r>
            <a:r>
              <a:rPr lang="en-US" sz="1000" spc="-30">
                <a:latin typeface="Arial"/>
                <a:cs typeface="Arial"/>
              </a:rPr>
              <a:t>sensitive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10">
                <a:solidFill>
                  <a:schemeClr val="tx1"/>
                </a:solidFill>
                <a:latin typeface="Arial"/>
                <a:cs typeface="Arial"/>
              </a:rPr>
              <a:t>bolometers</a:t>
            </a:r>
            <a:r>
              <a:rPr lang="en-US" sz="1000" spc="-1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calorimeters</a:t>
            </a:r>
            <a:r>
              <a:rPr lang="en-US" sz="1000">
                <a:latin typeface="Arial"/>
                <a:cs typeface="Arial"/>
              </a:rPr>
              <a:t>,</a:t>
            </a:r>
            <a:r>
              <a:rPr lang="en-US" sz="1000" spc="-10">
                <a:latin typeface="Arial"/>
                <a:cs typeface="Arial"/>
              </a:rPr>
              <a:t> and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photon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counting detectors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000">
              <a:latin typeface="Arial"/>
              <a:cs typeface="Arial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spc="-20">
                <a:latin typeface="Arial"/>
                <a:cs typeface="Arial"/>
              </a:rPr>
              <a:t>Terahertz,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infrared,</a:t>
            </a:r>
            <a:r>
              <a:rPr lang="en-US" sz="1000" spc="30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visible,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UV,</a:t>
            </a:r>
            <a:r>
              <a:rPr lang="en-US" sz="1000" spc="30">
                <a:latin typeface="Arial"/>
                <a:cs typeface="Arial"/>
              </a:rPr>
              <a:t>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X-</a:t>
            </a:r>
            <a:r>
              <a:rPr lang="en-US" sz="1000" b="1" spc="-2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ray</a:t>
            </a:r>
            <a:r>
              <a:rPr lang="en-US" sz="1000" spc="-20">
                <a:latin typeface="Arial"/>
                <a:cs typeface="Arial"/>
              </a:rPr>
              <a:t>,</a:t>
            </a:r>
            <a:r>
              <a:rPr lang="en-US" sz="1000">
                <a:latin typeface="Arial"/>
                <a:cs typeface="Arial"/>
              </a:rPr>
              <a:t> </a:t>
            </a:r>
            <a:r>
              <a:rPr lang="el-GR" sz="1000" i="1" spc="85">
                <a:latin typeface="Times New Roman"/>
                <a:cs typeface="Times New Roman"/>
              </a:rPr>
              <a:t>γ</a:t>
            </a:r>
            <a:r>
              <a:rPr lang="el-GR" sz="1000" spc="85">
                <a:latin typeface="Arial"/>
                <a:cs typeface="Arial"/>
              </a:rPr>
              <a:t>-</a:t>
            </a:r>
            <a:r>
              <a:rPr lang="en-US" sz="1000" spc="-30">
                <a:latin typeface="Arial"/>
                <a:cs typeface="Arial"/>
              </a:rPr>
              <a:t>ray,</a:t>
            </a:r>
            <a:r>
              <a:rPr lang="en-US" sz="1000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particle,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dark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matter,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neutrino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000">
              <a:latin typeface="Arial"/>
              <a:cs typeface="Arial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spc="-10">
                <a:latin typeface="Arial"/>
                <a:cs typeface="Arial"/>
              </a:rPr>
              <a:t>Astronomy (ground and </a:t>
            </a:r>
            <a:r>
              <a:rPr lang="en-US" sz="1000" spc="-55">
                <a:latin typeface="Arial"/>
                <a:cs typeface="Arial"/>
              </a:rPr>
              <a:t>space-</a:t>
            </a:r>
            <a:r>
              <a:rPr lang="en-US" sz="1000" spc="-10">
                <a:latin typeface="Arial"/>
                <a:cs typeface="Arial"/>
              </a:rPr>
              <a:t>based), </a:t>
            </a:r>
            <a:r>
              <a:rPr lang="en-US" sz="1000" spc="-20">
                <a:latin typeface="Arial"/>
                <a:cs typeface="Arial"/>
              </a:rPr>
              <a:t>meteorology</a:t>
            </a:r>
            <a:r>
              <a:rPr lang="en-US" sz="1000" spc="-10">
                <a:latin typeface="Arial"/>
                <a:cs typeface="Arial"/>
              </a:rPr>
              <a:t> and earth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observation</a:t>
            </a:r>
            <a:endParaRPr lang="en-US" sz="1000">
              <a:latin typeface="Arial"/>
              <a:cs typeface="Arial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1000" spc="-30">
              <a:latin typeface="Arial"/>
              <a:cs typeface="Arial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spc="-30">
                <a:latin typeface="Arial"/>
                <a:cs typeface="Arial"/>
              </a:rPr>
              <a:t>Telecommunications</a:t>
            </a:r>
            <a:r>
              <a:rPr lang="en-US" sz="1000" spc="60">
                <a:latin typeface="Arial"/>
                <a:cs typeface="Arial"/>
              </a:rPr>
              <a:t> </a:t>
            </a:r>
            <a:r>
              <a:rPr lang="en-US" sz="1000" spc="-30">
                <a:latin typeface="Arial"/>
                <a:cs typeface="Arial"/>
              </a:rPr>
              <a:t>(especially </a:t>
            </a:r>
            <a:r>
              <a:rPr lang="en-US" sz="1000" spc="-10">
                <a:latin typeface="Arial"/>
                <a:cs typeface="Arial"/>
              </a:rPr>
              <a:t>quantum</a:t>
            </a:r>
            <a:r>
              <a:rPr lang="en-US" sz="1000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communication)</a:t>
            </a:r>
            <a:endParaRPr lang="en-US" sz="1000">
              <a:latin typeface="Arial"/>
              <a:cs typeface="Arial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1000" spc="-10">
              <a:latin typeface="Arial"/>
              <a:cs typeface="Arial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spc="-10">
                <a:latin typeface="Arial"/>
                <a:cs typeface="Arial"/>
              </a:rPr>
              <a:t>Medical</a:t>
            </a:r>
            <a:r>
              <a:rPr lang="en-US" sz="1000" spc="-1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imaging</a:t>
            </a:r>
            <a:endParaRPr lang="en-US" sz="1000">
              <a:latin typeface="Arial"/>
              <a:cs typeface="Arial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1000" spc="-40">
              <a:latin typeface="Arial"/>
              <a:cs typeface="Arial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000" spc="-40">
                <a:latin typeface="Arial"/>
                <a:cs typeface="Arial"/>
              </a:rPr>
              <a:t>Defense</a:t>
            </a:r>
            <a:r>
              <a:rPr lang="en-US" sz="1000" spc="-10">
                <a:latin typeface="Arial"/>
                <a:cs typeface="Arial"/>
              </a:rPr>
              <a:t> and military</a:t>
            </a:r>
            <a:endParaRPr lang="en-US" sz="100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DB9C8-8AE6-9979-81C0-117827CE567B}"/>
              </a:ext>
            </a:extLst>
          </p:cNvPr>
          <p:cNvSpPr txBox="1"/>
          <p:nvPr/>
        </p:nvSpPr>
        <p:spPr>
          <a:xfrm>
            <a:off x="2381250" y="2792739"/>
            <a:ext cx="2328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000">
                <a:latin typeface="Arial"/>
                <a:cs typeface="Arial"/>
              </a:rPr>
              <a:t>High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 spc="-35">
                <a:latin typeface="Arial"/>
                <a:cs typeface="Arial"/>
              </a:rPr>
              <a:t>energy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physics, </a:t>
            </a:r>
            <a:r>
              <a:rPr lang="en-US" sz="1000" spc="-30">
                <a:latin typeface="Arial"/>
                <a:cs typeface="Arial"/>
              </a:rPr>
              <a:t>nuclear</a:t>
            </a:r>
            <a:r>
              <a:rPr lang="en-US" sz="1000" spc="-10">
                <a:latin typeface="Arial"/>
                <a:cs typeface="Arial"/>
              </a:rPr>
              <a:t> and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X-</a:t>
            </a:r>
            <a:r>
              <a:rPr lang="en-US" sz="1000" b="1" spc="-1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ray </a:t>
            </a:r>
            <a:r>
              <a:rPr lang="en-US" sz="1000" b="1" spc="-45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science</a:t>
            </a:r>
            <a:endParaRPr lang="en-US" sz="1000" b="1">
              <a:solidFill>
                <a:schemeClr val="accent3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2338" y="115860"/>
            <a:ext cx="4157762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</a:t>
            </a:r>
            <a:r>
              <a:rPr b="1" spc="14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superconducting</a:t>
            </a:r>
            <a:r>
              <a:rPr b="1" spc="14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spc="-1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BD3EF1-2272-DB5A-138F-942FEA942D48}"/>
              </a:ext>
            </a:extLst>
          </p:cNvPr>
          <p:cNvGrpSpPr/>
          <p:nvPr/>
        </p:nvGrpSpPr>
        <p:grpSpPr>
          <a:xfrm>
            <a:off x="2609850" y="434975"/>
            <a:ext cx="1688034" cy="1823633"/>
            <a:chOff x="2583611" y="968408"/>
            <a:chExt cx="1688034" cy="1823633"/>
          </a:xfrm>
        </p:grpSpPr>
        <p:grpSp>
          <p:nvGrpSpPr>
            <p:cNvPr id="9" name="object 9"/>
            <p:cNvGrpSpPr/>
            <p:nvPr/>
          </p:nvGrpSpPr>
          <p:grpSpPr>
            <a:xfrm>
              <a:off x="2583611" y="1139771"/>
              <a:ext cx="1296035" cy="1652270"/>
              <a:chOff x="2583611" y="1139771"/>
              <a:chExt cx="1296035" cy="1652270"/>
            </a:xfrm>
          </p:grpSpPr>
          <p:sp>
            <p:nvSpPr>
              <p:cNvPr id="10" name="object 10"/>
              <p:cNvSpPr/>
              <p:nvPr/>
            </p:nvSpPr>
            <p:spPr>
              <a:xfrm>
                <a:off x="2583611" y="1790319"/>
                <a:ext cx="12960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96035">
                    <a:moveTo>
                      <a:pt x="0" y="0"/>
                    </a:moveTo>
                    <a:lnTo>
                      <a:pt x="1295996" y="0"/>
                    </a:lnTo>
                  </a:path>
                </a:pathLst>
              </a:custGeom>
              <a:ln w="5060">
                <a:solidFill>
                  <a:srgbClr val="000000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1" name="object 11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245901" y="1732619"/>
                <a:ext cx="115411" cy="115398"/>
              </a:xfrm>
              <a:prstGeom prst="rect">
                <a:avLst/>
              </a:prstGeom>
            </p:spPr>
          </p:pic>
          <p:sp>
            <p:nvSpPr>
              <p:cNvPr id="12" name="object 12"/>
              <p:cNvSpPr/>
              <p:nvPr/>
            </p:nvSpPr>
            <p:spPr>
              <a:xfrm>
                <a:off x="2583611" y="2654338"/>
                <a:ext cx="12960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96035">
                    <a:moveTo>
                      <a:pt x="0" y="0"/>
                    </a:moveTo>
                    <a:lnTo>
                      <a:pt x="1295996" y="0"/>
                    </a:lnTo>
                  </a:path>
                </a:pathLst>
              </a:custGeom>
              <a:ln w="5060">
                <a:solidFill>
                  <a:srgbClr val="000000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2898609" y="2519337"/>
                <a:ext cx="81026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810260" h="270510">
                    <a:moveTo>
                      <a:pt x="405003" y="0"/>
                    </a:moveTo>
                    <a:lnTo>
                      <a:pt x="339307" y="1766"/>
                    </a:lnTo>
                    <a:lnTo>
                      <a:pt x="276987" y="6882"/>
                    </a:lnTo>
                    <a:lnTo>
                      <a:pt x="218877" y="15068"/>
                    </a:lnTo>
                    <a:lnTo>
                      <a:pt x="165809" y="26046"/>
                    </a:lnTo>
                    <a:lnTo>
                      <a:pt x="118619" y="39539"/>
                    </a:lnTo>
                    <a:lnTo>
                      <a:pt x="78139" y="55269"/>
                    </a:lnTo>
                    <a:lnTo>
                      <a:pt x="20646" y="92329"/>
                    </a:lnTo>
                    <a:lnTo>
                      <a:pt x="0" y="135001"/>
                    </a:lnTo>
                    <a:lnTo>
                      <a:pt x="5300" y="156898"/>
                    </a:lnTo>
                    <a:lnTo>
                      <a:pt x="45204" y="197041"/>
                    </a:lnTo>
                    <a:lnTo>
                      <a:pt x="118619" y="230461"/>
                    </a:lnTo>
                    <a:lnTo>
                      <a:pt x="165809" y="243955"/>
                    </a:lnTo>
                    <a:lnTo>
                      <a:pt x="218877" y="254934"/>
                    </a:lnTo>
                    <a:lnTo>
                      <a:pt x="276987" y="263120"/>
                    </a:lnTo>
                    <a:lnTo>
                      <a:pt x="339307" y="268236"/>
                    </a:lnTo>
                    <a:lnTo>
                      <a:pt x="405003" y="270003"/>
                    </a:lnTo>
                    <a:lnTo>
                      <a:pt x="470695" y="268236"/>
                    </a:lnTo>
                    <a:lnTo>
                      <a:pt x="533013" y="263120"/>
                    </a:lnTo>
                    <a:lnTo>
                      <a:pt x="591123" y="254934"/>
                    </a:lnTo>
                    <a:lnTo>
                      <a:pt x="644190" y="243955"/>
                    </a:lnTo>
                    <a:lnTo>
                      <a:pt x="691381" y="230461"/>
                    </a:lnTo>
                    <a:lnTo>
                      <a:pt x="731862" y="214730"/>
                    </a:lnTo>
                    <a:lnTo>
                      <a:pt x="789358" y="177671"/>
                    </a:lnTo>
                    <a:lnTo>
                      <a:pt x="810006" y="135001"/>
                    </a:lnTo>
                    <a:lnTo>
                      <a:pt x="804705" y="113102"/>
                    </a:lnTo>
                    <a:lnTo>
                      <a:pt x="764799" y="72959"/>
                    </a:lnTo>
                    <a:lnTo>
                      <a:pt x="691381" y="39539"/>
                    </a:lnTo>
                    <a:lnTo>
                      <a:pt x="644190" y="26046"/>
                    </a:lnTo>
                    <a:lnTo>
                      <a:pt x="591123" y="15068"/>
                    </a:lnTo>
                    <a:lnTo>
                      <a:pt x="533013" y="6882"/>
                    </a:lnTo>
                    <a:lnTo>
                      <a:pt x="470695" y="1766"/>
                    </a:lnTo>
                    <a:lnTo>
                      <a:pt x="405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2898609" y="2519337"/>
                <a:ext cx="81026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810260" h="270510">
                    <a:moveTo>
                      <a:pt x="810006" y="135001"/>
                    </a:moveTo>
                    <a:lnTo>
                      <a:pt x="789358" y="92329"/>
                    </a:lnTo>
                    <a:lnTo>
                      <a:pt x="731862" y="55269"/>
                    </a:lnTo>
                    <a:lnTo>
                      <a:pt x="691381" y="39539"/>
                    </a:lnTo>
                    <a:lnTo>
                      <a:pt x="644190" y="26046"/>
                    </a:lnTo>
                    <a:lnTo>
                      <a:pt x="591123" y="15068"/>
                    </a:lnTo>
                    <a:lnTo>
                      <a:pt x="533013" y="6882"/>
                    </a:lnTo>
                    <a:lnTo>
                      <a:pt x="470695" y="1766"/>
                    </a:lnTo>
                    <a:lnTo>
                      <a:pt x="405003" y="0"/>
                    </a:lnTo>
                    <a:lnTo>
                      <a:pt x="339307" y="1766"/>
                    </a:lnTo>
                    <a:lnTo>
                      <a:pt x="276987" y="6882"/>
                    </a:lnTo>
                    <a:lnTo>
                      <a:pt x="218877" y="15068"/>
                    </a:lnTo>
                    <a:lnTo>
                      <a:pt x="165809" y="26046"/>
                    </a:lnTo>
                    <a:lnTo>
                      <a:pt x="118619" y="39539"/>
                    </a:lnTo>
                    <a:lnTo>
                      <a:pt x="78139" y="55269"/>
                    </a:lnTo>
                    <a:lnTo>
                      <a:pt x="20646" y="92329"/>
                    </a:lnTo>
                    <a:lnTo>
                      <a:pt x="0" y="135001"/>
                    </a:lnTo>
                    <a:lnTo>
                      <a:pt x="5300" y="156898"/>
                    </a:lnTo>
                    <a:lnTo>
                      <a:pt x="45204" y="197041"/>
                    </a:lnTo>
                    <a:lnTo>
                      <a:pt x="118619" y="230461"/>
                    </a:lnTo>
                    <a:lnTo>
                      <a:pt x="165809" y="243955"/>
                    </a:lnTo>
                    <a:lnTo>
                      <a:pt x="218877" y="254934"/>
                    </a:lnTo>
                    <a:lnTo>
                      <a:pt x="276987" y="263120"/>
                    </a:lnTo>
                    <a:lnTo>
                      <a:pt x="339307" y="268236"/>
                    </a:lnTo>
                    <a:lnTo>
                      <a:pt x="405003" y="270003"/>
                    </a:lnTo>
                    <a:lnTo>
                      <a:pt x="470695" y="268236"/>
                    </a:lnTo>
                    <a:lnTo>
                      <a:pt x="533013" y="263120"/>
                    </a:lnTo>
                    <a:lnTo>
                      <a:pt x="591123" y="254934"/>
                    </a:lnTo>
                    <a:lnTo>
                      <a:pt x="644190" y="243955"/>
                    </a:lnTo>
                    <a:lnTo>
                      <a:pt x="691381" y="230461"/>
                    </a:lnTo>
                    <a:lnTo>
                      <a:pt x="731862" y="214730"/>
                    </a:lnTo>
                    <a:lnTo>
                      <a:pt x="789358" y="177671"/>
                    </a:lnTo>
                    <a:lnTo>
                      <a:pt x="810006" y="135001"/>
                    </a:lnTo>
                    <a:close/>
                  </a:path>
                </a:pathLst>
              </a:custGeom>
              <a:ln w="506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5" name="object 15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202733" y="2596637"/>
                <a:ext cx="201796" cy="115402"/>
              </a:xfrm>
              <a:prstGeom prst="rect">
                <a:avLst/>
              </a:prstGeom>
            </p:spPr>
          </p:pic>
          <p:sp>
            <p:nvSpPr>
              <p:cNvPr id="16" name="object 16"/>
              <p:cNvSpPr/>
              <p:nvPr/>
            </p:nvSpPr>
            <p:spPr>
              <a:xfrm>
                <a:off x="2859862" y="1142301"/>
                <a:ext cx="403225" cy="1368425"/>
              </a:xfrm>
              <a:custGeom>
                <a:avLst/>
                <a:gdLst/>
                <a:ahLst/>
                <a:cxnLst/>
                <a:rect l="l" t="t" r="r" b="b"/>
                <a:pathLst>
                  <a:path w="403225" h="1368425">
                    <a:moveTo>
                      <a:pt x="11747" y="0"/>
                    </a:moveTo>
                    <a:lnTo>
                      <a:pt x="24014" y="12214"/>
                    </a:lnTo>
                    <a:lnTo>
                      <a:pt x="45434" y="19621"/>
                    </a:lnTo>
                    <a:lnTo>
                      <a:pt x="66854" y="27028"/>
                    </a:lnTo>
                    <a:lnTo>
                      <a:pt x="79121" y="39243"/>
                    </a:lnTo>
                    <a:lnTo>
                      <a:pt x="78002" y="51882"/>
                    </a:lnTo>
                    <a:lnTo>
                      <a:pt x="69480" y="66038"/>
                    </a:lnTo>
                    <a:lnTo>
                      <a:pt x="55887" y="81325"/>
                    </a:lnTo>
                    <a:lnTo>
                      <a:pt x="39560" y="97358"/>
                    </a:lnTo>
                    <a:lnTo>
                      <a:pt x="23235" y="113384"/>
                    </a:lnTo>
                    <a:lnTo>
                      <a:pt x="9645" y="128666"/>
                    </a:lnTo>
                    <a:lnTo>
                      <a:pt x="1123" y="142821"/>
                    </a:lnTo>
                    <a:lnTo>
                      <a:pt x="0" y="155460"/>
                    </a:lnTo>
                    <a:lnTo>
                      <a:pt x="7632" y="165593"/>
                    </a:lnTo>
                    <a:lnTo>
                      <a:pt x="22347" y="173107"/>
                    </a:lnTo>
                    <a:lnTo>
                      <a:pt x="41960" y="178906"/>
                    </a:lnTo>
                    <a:lnTo>
                      <a:pt x="64287" y="183896"/>
                    </a:lnTo>
                    <a:lnTo>
                      <a:pt x="86621" y="188878"/>
                    </a:lnTo>
                    <a:lnTo>
                      <a:pt x="106237" y="194673"/>
                    </a:lnTo>
                    <a:lnTo>
                      <a:pt x="120949" y="202185"/>
                    </a:lnTo>
                    <a:lnTo>
                      <a:pt x="128574" y="212318"/>
                    </a:lnTo>
                    <a:lnTo>
                      <a:pt x="127456" y="224952"/>
                    </a:lnTo>
                    <a:lnTo>
                      <a:pt x="118933" y="239107"/>
                    </a:lnTo>
                    <a:lnTo>
                      <a:pt x="105341" y="254393"/>
                    </a:lnTo>
                    <a:lnTo>
                      <a:pt x="89014" y="270421"/>
                    </a:lnTo>
                    <a:lnTo>
                      <a:pt x="72694" y="286454"/>
                    </a:lnTo>
                    <a:lnTo>
                      <a:pt x="59104" y="301740"/>
                    </a:lnTo>
                    <a:lnTo>
                      <a:pt x="50579" y="315896"/>
                    </a:lnTo>
                    <a:lnTo>
                      <a:pt x="49453" y="328536"/>
                    </a:lnTo>
                    <a:lnTo>
                      <a:pt x="57085" y="338669"/>
                    </a:lnTo>
                    <a:lnTo>
                      <a:pt x="71801" y="346181"/>
                    </a:lnTo>
                    <a:lnTo>
                      <a:pt x="91414" y="351976"/>
                    </a:lnTo>
                    <a:lnTo>
                      <a:pt x="113741" y="356958"/>
                    </a:lnTo>
                    <a:lnTo>
                      <a:pt x="136075" y="361948"/>
                    </a:lnTo>
                    <a:lnTo>
                      <a:pt x="155690" y="367747"/>
                    </a:lnTo>
                    <a:lnTo>
                      <a:pt x="170403" y="375261"/>
                    </a:lnTo>
                    <a:lnTo>
                      <a:pt x="178028" y="385394"/>
                    </a:lnTo>
                    <a:lnTo>
                      <a:pt x="176905" y="398026"/>
                    </a:lnTo>
                    <a:lnTo>
                      <a:pt x="168382" y="412178"/>
                    </a:lnTo>
                    <a:lnTo>
                      <a:pt x="154793" y="427463"/>
                    </a:lnTo>
                    <a:lnTo>
                      <a:pt x="138468" y="443496"/>
                    </a:lnTo>
                    <a:lnTo>
                      <a:pt x="122142" y="459529"/>
                    </a:lnTo>
                    <a:lnTo>
                      <a:pt x="108553" y="474814"/>
                    </a:lnTo>
                    <a:lnTo>
                      <a:pt x="100031" y="488966"/>
                    </a:lnTo>
                    <a:lnTo>
                      <a:pt x="98907" y="501599"/>
                    </a:lnTo>
                    <a:lnTo>
                      <a:pt x="106537" y="511737"/>
                    </a:lnTo>
                    <a:lnTo>
                      <a:pt x="121250" y="519250"/>
                    </a:lnTo>
                    <a:lnTo>
                      <a:pt x="140862" y="525046"/>
                    </a:lnTo>
                    <a:lnTo>
                      <a:pt x="163195" y="530034"/>
                    </a:lnTo>
                    <a:lnTo>
                      <a:pt x="185521" y="535016"/>
                    </a:lnTo>
                    <a:lnTo>
                      <a:pt x="205135" y="540813"/>
                    </a:lnTo>
                    <a:lnTo>
                      <a:pt x="219850" y="548329"/>
                    </a:lnTo>
                    <a:lnTo>
                      <a:pt x="227482" y="558469"/>
                    </a:lnTo>
                    <a:lnTo>
                      <a:pt x="226358" y="571102"/>
                    </a:lnTo>
                    <a:lnTo>
                      <a:pt x="217836" y="585254"/>
                    </a:lnTo>
                    <a:lnTo>
                      <a:pt x="204247" y="600539"/>
                    </a:lnTo>
                    <a:lnTo>
                      <a:pt x="187921" y="616572"/>
                    </a:lnTo>
                    <a:lnTo>
                      <a:pt x="171596" y="632598"/>
                    </a:lnTo>
                    <a:lnTo>
                      <a:pt x="158007" y="647880"/>
                    </a:lnTo>
                    <a:lnTo>
                      <a:pt x="149484" y="662035"/>
                    </a:lnTo>
                    <a:lnTo>
                      <a:pt x="148361" y="674674"/>
                    </a:lnTo>
                    <a:lnTo>
                      <a:pt x="155993" y="684807"/>
                    </a:lnTo>
                    <a:lnTo>
                      <a:pt x="170708" y="692319"/>
                    </a:lnTo>
                    <a:lnTo>
                      <a:pt x="190322" y="698115"/>
                    </a:lnTo>
                    <a:lnTo>
                      <a:pt x="212648" y="703097"/>
                    </a:lnTo>
                    <a:lnTo>
                      <a:pt x="234980" y="708086"/>
                    </a:lnTo>
                    <a:lnTo>
                      <a:pt x="254593" y="713886"/>
                    </a:lnTo>
                    <a:lnTo>
                      <a:pt x="269305" y="721399"/>
                    </a:lnTo>
                    <a:lnTo>
                      <a:pt x="276936" y="731532"/>
                    </a:lnTo>
                    <a:lnTo>
                      <a:pt x="275812" y="744170"/>
                    </a:lnTo>
                    <a:lnTo>
                      <a:pt x="267290" y="758321"/>
                    </a:lnTo>
                    <a:lnTo>
                      <a:pt x="253701" y="773604"/>
                    </a:lnTo>
                    <a:lnTo>
                      <a:pt x="237375" y="789635"/>
                    </a:lnTo>
                    <a:lnTo>
                      <a:pt x="221050" y="805668"/>
                    </a:lnTo>
                    <a:lnTo>
                      <a:pt x="207460" y="820953"/>
                    </a:lnTo>
                    <a:lnTo>
                      <a:pt x="198938" y="835105"/>
                    </a:lnTo>
                    <a:lnTo>
                      <a:pt x="197815" y="847737"/>
                    </a:lnTo>
                    <a:lnTo>
                      <a:pt x="205440" y="857877"/>
                    </a:lnTo>
                    <a:lnTo>
                      <a:pt x="220152" y="865393"/>
                    </a:lnTo>
                    <a:lnTo>
                      <a:pt x="239768" y="871190"/>
                    </a:lnTo>
                    <a:lnTo>
                      <a:pt x="262102" y="876173"/>
                    </a:lnTo>
                    <a:lnTo>
                      <a:pt x="284429" y="881162"/>
                    </a:lnTo>
                    <a:lnTo>
                      <a:pt x="304042" y="886961"/>
                    </a:lnTo>
                    <a:lnTo>
                      <a:pt x="318757" y="894475"/>
                    </a:lnTo>
                    <a:lnTo>
                      <a:pt x="326390" y="904608"/>
                    </a:lnTo>
                    <a:lnTo>
                      <a:pt x="325264" y="917240"/>
                    </a:lnTo>
                    <a:lnTo>
                      <a:pt x="316739" y="931392"/>
                    </a:lnTo>
                    <a:lnTo>
                      <a:pt x="303149" y="946677"/>
                    </a:lnTo>
                    <a:lnTo>
                      <a:pt x="286829" y="962710"/>
                    </a:lnTo>
                    <a:lnTo>
                      <a:pt x="270504" y="978743"/>
                    </a:lnTo>
                    <a:lnTo>
                      <a:pt x="256914" y="994029"/>
                    </a:lnTo>
                    <a:lnTo>
                      <a:pt x="248392" y="1008180"/>
                    </a:lnTo>
                    <a:lnTo>
                      <a:pt x="247269" y="1020813"/>
                    </a:lnTo>
                    <a:lnTo>
                      <a:pt x="254893" y="1030946"/>
                    </a:lnTo>
                    <a:lnTo>
                      <a:pt x="269606" y="1038459"/>
                    </a:lnTo>
                    <a:lnTo>
                      <a:pt x="289222" y="1044258"/>
                    </a:lnTo>
                    <a:lnTo>
                      <a:pt x="311556" y="1049246"/>
                    </a:lnTo>
                    <a:lnTo>
                      <a:pt x="333883" y="1054231"/>
                    </a:lnTo>
                    <a:lnTo>
                      <a:pt x="353496" y="1060029"/>
                    </a:lnTo>
                    <a:lnTo>
                      <a:pt x="368211" y="1067543"/>
                    </a:lnTo>
                    <a:lnTo>
                      <a:pt x="375843" y="1077677"/>
                    </a:lnTo>
                    <a:lnTo>
                      <a:pt x="374720" y="1090311"/>
                    </a:lnTo>
                    <a:lnTo>
                      <a:pt x="366198" y="1104464"/>
                    </a:lnTo>
                    <a:lnTo>
                      <a:pt x="352608" y="1119749"/>
                    </a:lnTo>
                    <a:lnTo>
                      <a:pt x="336283" y="1135780"/>
                    </a:lnTo>
                    <a:lnTo>
                      <a:pt x="319957" y="1151812"/>
                    </a:lnTo>
                    <a:lnTo>
                      <a:pt x="306368" y="1167097"/>
                    </a:lnTo>
                    <a:lnTo>
                      <a:pt x="297846" y="1181251"/>
                    </a:lnTo>
                    <a:lnTo>
                      <a:pt x="296722" y="1193887"/>
                    </a:lnTo>
                    <a:lnTo>
                      <a:pt x="309283" y="1207146"/>
                    </a:lnTo>
                    <a:lnTo>
                      <a:pt x="330854" y="1215088"/>
                    </a:lnTo>
                    <a:lnTo>
                      <a:pt x="352329" y="1222693"/>
                    </a:lnTo>
                    <a:lnTo>
                      <a:pt x="364604" y="1234939"/>
                    </a:lnTo>
                    <a:lnTo>
                      <a:pt x="402678" y="1368184"/>
                    </a:lnTo>
                  </a:path>
                </a:pathLst>
              </a:custGeom>
              <a:ln w="506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3238868" y="2490294"/>
                <a:ext cx="3937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24130">
                    <a:moveTo>
                      <a:pt x="38989" y="0"/>
                    </a:moveTo>
                    <a:lnTo>
                      <a:pt x="33847" y="4557"/>
                    </a:lnTo>
                    <a:lnTo>
                      <a:pt x="29308" y="11660"/>
                    </a:lnTo>
                    <a:lnTo>
                      <a:pt x="26040" y="18895"/>
                    </a:lnTo>
                    <a:lnTo>
                      <a:pt x="24714" y="23842"/>
                    </a:lnTo>
                    <a:lnTo>
                      <a:pt x="20975" y="20341"/>
                    </a:lnTo>
                    <a:lnTo>
                      <a:pt x="14381" y="15925"/>
                    </a:lnTo>
                    <a:lnTo>
                      <a:pt x="6774" y="12291"/>
                    </a:lnTo>
                    <a:lnTo>
                      <a:pt x="0" y="11137"/>
                    </a:lnTo>
                  </a:path>
                </a:pathLst>
              </a:custGeom>
              <a:ln w="4054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3303638" y="1847977"/>
                <a:ext cx="0" cy="668020"/>
              </a:xfrm>
              <a:custGeom>
                <a:avLst/>
                <a:gdLst/>
                <a:ahLst/>
                <a:cxnLst/>
                <a:rect l="l" t="t" r="r" b="b"/>
                <a:pathLst>
                  <a:path h="668019">
                    <a:moveTo>
                      <a:pt x="0" y="667555"/>
                    </a:moveTo>
                    <a:lnTo>
                      <a:pt x="0" y="0"/>
                    </a:lnTo>
                  </a:path>
                </a:pathLst>
              </a:custGeom>
              <a:ln w="506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3282124" y="1849234"/>
                <a:ext cx="43180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20319">
                    <a:moveTo>
                      <a:pt x="0" y="20167"/>
                    </a:moveTo>
                    <a:lnTo>
                      <a:pt x="6574" y="17016"/>
                    </a:lnTo>
                    <a:lnTo>
                      <a:pt x="13276" y="11093"/>
                    </a:lnTo>
                    <a:lnTo>
                      <a:pt x="18718" y="4665"/>
                    </a:lnTo>
                    <a:lnTo>
                      <a:pt x="21513" y="0"/>
                    </a:lnTo>
                    <a:lnTo>
                      <a:pt x="24301" y="4665"/>
                    </a:lnTo>
                    <a:lnTo>
                      <a:pt x="29740" y="11093"/>
                    </a:lnTo>
                    <a:lnTo>
                      <a:pt x="36440" y="17016"/>
                    </a:lnTo>
                    <a:lnTo>
                      <a:pt x="43014" y="20167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0" name="object 20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533911" y="1300603"/>
                <a:ext cx="115398" cy="115411"/>
              </a:xfrm>
              <a:prstGeom prst="rect">
                <a:avLst/>
              </a:prstGeom>
            </p:spPr>
          </p:pic>
          <p:sp>
            <p:nvSpPr>
              <p:cNvPr id="21" name="object 21"/>
              <p:cNvSpPr/>
              <p:nvPr/>
            </p:nvSpPr>
            <p:spPr>
              <a:xfrm>
                <a:off x="3334397" y="1414589"/>
                <a:ext cx="245110" cy="1101725"/>
              </a:xfrm>
              <a:custGeom>
                <a:avLst/>
                <a:gdLst/>
                <a:ahLst/>
                <a:cxnLst/>
                <a:rect l="l" t="t" r="r" b="b"/>
                <a:pathLst>
                  <a:path w="245110" h="1101725">
                    <a:moveTo>
                      <a:pt x="0" y="1101284"/>
                    </a:moveTo>
                    <a:lnTo>
                      <a:pt x="244729" y="0"/>
                    </a:lnTo>
                  </a:path>
                </a:pathLst>
              </a:custGeom>
              <a:ln w="506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3553485" y="1415732"/>
                <a:ext cx="4254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42545" h="24765">
                    <a:moveTo>
                      <a:pt x="0" y="15024"/>
                    </a:moveTo>
                    <a:lnTo>
                      <a:pt x="7100" y="13371"/>
                    </a:lnTo>
                    <a:lnTo>
                      <a:pt x="14924" y="9040"/>
                    </a:lnTo>
                    <a:lnTo>
                      <a:pt x="21625" y="3945"/>
                    </a:lnTo>
                    <a:lnTo>
                      <a:pt x="25361" y="0"/>
                    </a:lnTo>
                    <a:lnTo>
                      <a:pt x="27080" y="5157"/>
                    </a:lnTo>
                    <a:lnTo>
                      <a:pt x="30997" y="12611"/>
                    </a:lnTo>
                    <a:lnTo>
                      <a:pt x="36252" y="19845"/>
                    </a:lnTo>
                    <a:lnTo>
                      <a:pt x="41986" y="24345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3" name="object 23"/>
            <p:cNvSpPr txBox="1"/>
            <p:nvPr/>
          </p:nvSpPr>
          <p:spPr>
            <a:xfrm>
              <a:off x="3908425" y="1703293"/>
              <a:ext cx="363220" cy="1625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900" i="1">
                  <a:latin typeface="Arial"/>
                  <a:cs typeface="Arial"/>
                </a:rPr>
                <a:t>E</a:t>
              </a:r>
              <a:r>
                <a:rPr sz="900" i="1" spc="80">
                  <a:latin typeface="Arial"/>
                  <a:cs typeface="Arial"/>
                </a:rPr>
                <a:t> </a:t>
              </a:r>
              <a:r>
                <a:rPr sz="900" spc="185">
                  <a:latin typeface="Arial"/>
                  <a:cs typeface="Arial"/>
                </a:rPr>
                <a:t>=</a:t>
              </a:r>
              <a:r>
                <a:rPr sz="900" spc="-10">
                  <a:latin typeface="Arial"/>
                  <a:cs typeface="Arial"/>
                </a:rPr>
                <a:t> </a:t>
              </a:r>
              <a:r>
                <a:rPr sz="900" spc="185">
                  <a:latin typeface="Trebuchet MS"/>
                  <a:cs typeface="Trebuchet MS"/>
                </a:rPr>
                <a:t>∆</a:t>
              </a:r>
              <a:endParaRPr sz="900">
                <a:latin typeface="Trebuchet MS"/>
                <a:cs typeface="Trebuchet MS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3908425" y="2567314"/>
              <a:ext cx="356870" cy="1625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900" i="1">
                  <a:latin typeface="Arial"/>
                  <a:cs typeface="Arial"/>
                </a:rPr>
                <a:t>E</a:t>
              </a:r>
              <a:r>
                <a:rPr sz="900" i="1" spc="80">
                  <a:latin typeface="Arial"/>
                  <a:cs typeface="Arial"/>
                </a:rPr>
                <a:t> </a:t>
              </a:r>
              <a:r>
                <a:rPr sz="900" spc="75">
                  <a:latin typeface="Arial"/>
                  <a:cs typeface="Arial"/>
                </a:rPr>
                <a:t>=</a:t>
              </a:r>
              <a:r>
                <a:rPr sz="900" spc="-15">
                  <a:latin typeface="Arial"/>
                  <a:cs typeface="Arial"/>
                </a:rPr>
                <a:t> </a:t>
              </a:r>
              <a:r>
                <a:rPr sz="900" spc="20">
                  <a:latin typeface="Arial"/>
                  <a:cs typeface="Arial"/>
                </a:rPr>
                <a:t>0 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2639072" y="968408"/>
              <a:ext cx="465455" cy="1625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900" i="1">
                  <a:solidFill>
                    <a:srgbClr val="FF0000"/>
                  </a:solidFill>
                  <a:latin typeface="Arial"/>
                  <a:cs typeface="Arial"/>
                </a:rPr>
                <a:t>h</a:t>
              </a:r>
              <a:r>
                <a:rPr sz="900" i="1">
                  <a:solidFill>
                    <a:srgbClr val="FF0000"/>
                  </a:solidFill>
                  <a:latin typeface="Times New Roman"/>
                  <a:cs typeface="Times New Roman"/>
                </a:rPr>
                <a:t>ν</a:t>
              </a:r>
              <a:r>
                <a:rPr sz="900" i="1" spc="105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sz="900" spc="235">
                  <a:solidFill>
                    <a:srgbClr val="FF0000"/>
                  </a:solidFill>
                  <a:latin typeface="PMingLiU"/>
                  <a:cs typeface="PMingLiU"/>
                </a:rPr>
                <a:t>&gt;</a:t>
              </a:r>
              <a:r>
                <a:rPr sz="900" spc="40">
                  <a:solidFill>
                    <a:srgbClr val="FF0000"/>
                  </a:solidFill>
                  <a:latin typeface="PMingLiU"/>
                  <a:cs typeface="PMingLiU"/>
                </a:rPr>
                <a:t> </a:t>
              </a:r>
              <a:r>
                <a:rPr sz="900" spc="70">
                  <a:solidFill>
                    <a:srgbClr val="FF0000"/>
                  </a:solidFill>
                  <a:latin typeface="Arial"/>
                  <a:cs typeface="Arial"/>
                </a:rPr>
                <a:t>2</a:t>
              </a:r>
              <a:r>
                <a:rPr sz="900" spc="70">
                  <a:solidFill>
                    <a:srgbClr val="FF0000"/>
                  </a:solidFill>
                  <a:latin typeface="Trebuchet MS"/>
                  <a:cs typeface="Trebuchet MS"/>
                </a:rPr>
                <a:t>∆</a:t>
              </a:r>
              <a:endParaRPr sz="900">
                <a:latin typeface="Trebuchet MS"/>
                <a:cs typeface="Trebuchet MS"/>
              </a:endParaRPr>
            </a:p>
          </p:txBody>
        </p:sp>
      </p:grp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0279" y="3225816"/>
            <a:ext cx="460206" cy="11471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70032" y="3204864"/>
            <a:ext cx="585863" cy="1570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214CC1B-0D11-CB44-2FCD-0EEEA99E7A9E}"/>
              </a:ext>
            </a:extLst>
          </p:cNvPr>
          <p:cNvSpPr txBox="1"/>
          <p:nvPr/>
        </p:nvSpPr>
        <p:spPr>
          <a:xfrm>
            <a:off x="271639" y="296679"/>
            <a:ext cx="2229307" cy="27084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000">
                <a:latin typeface="Arial"/>
                <a:cs typeface="Arial"/>
              </a:rPr>
              <a:t>Photon</a:t>
            </a:r>
            <a:r>
              <a:rPr lang="en-US" sz="1000" spc="-2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or</a:t>
            </a:r>
            <a:r>
              <a:rPr lang="en-US" sz="1000" spc="-1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other</a:t>
            </a:r>
            <a:r>
              <a:rPr lang="en-US" sz="1000" spc="-15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signal</a:t>
            </a:r>
            <a:r>
              <a:rPr lang="en-US" sz="1000" spc="-1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must</a:t>
            </a:r>
            <a:r>
              <a:rPr lang="en-US" sz="1000" spc="-25">
                <a:latin typeface="Arial"/>
                <a:cs typeface="Arial"/>
              </a:rPr>
              <a:t> </a:t>
            </a:r>
            <a:r>
              <a:rPr lang="en-US" sz="1000" i="1">
                <a:latin typeface="Arial"/>
                <a:cs typeface="Arial"/>
              </a:rPr>
              <a:t>interact</a:t>
            </a:r>
            <a:r>
              <a:rPr lang="en-US" sz="1000" i="1" spc="1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with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detector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and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45">
                <a:latin typeface="Arial"/>
                <a:cs typeface="Arial"/>
              </a:rPr>
              <a:t>measurably </a:t>
            </a:r>
            <a:r>
              <a:rPr lang="en-US" sz="1000" spc="-40">
                <a:latin typeface="Arial"/>
                <a:cs typeface="Arial"/>
              </a:rPr>
              <a:t>change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it</a:t>
            </a:r>
            <a:endParaRPr lang="en-US"/>
          </a:p>
          <a:p>
            <a:pPr marL="171450" indent="-171450">
              <a:buFont typeface="Wingdings" pitchFamily="2" charset="2"/>
              <a:buChar char="§"/>
            </a:pPr>
            <a:endParaRPr lang="en-US" sz="1000" spc="-25">
              <a:latin typeface="Arial"/>
              <a:cs typeface="Arial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 spc="-30">
                <a:latin typeface="Arial"/>
                <a:cs typeface="Arial"/>
              </a:rPr>
              <a:t>Semiconductor</a:t>
            </a:r>
            <a:r>
              <a:rPr lang="en-US" sz="1000" spc="2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(e.g.</a:t>
            </a:r>
            <a:r>
              <a:rPr lang="en-US" sz="1000" spc="110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CCD</a:t>
            </a:r>
            <a:r>
              <a:rPr lang="en-US" sz="1000" spc="2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in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digital </a:t>
            </a:r>
            <a:r>
              <a:rPr lang="en-US" sz="1000" spc="-25">
                <a:latin typeface="Arial"/>
                <a:cs typeface="Arial"/>
              </a:rPr>
              <a:t>camera)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–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photon</a:t>
            </a:r>
            <a:r>
              <a:rPr lang="en-US" sz="1000" spc="-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creates</a:t>
            </a:r>
            <a:r>
              <a:rPr lang="en-US" sz="1000">
                <a:latin typeface="Arial"/>
                <a:cs typeface="Arial"/>
              </a:rPr>
              <a:t> </a:t>
            </a:r>
            <a:r>
              <a:rPr lang="en-US" sz="1000" spc="-30">
                <a:latin typeface="Arial"/>
                <a:cs typeface="Arial"/>
              </a:rPr>
              <a:t>electron-</a:t>
            </a:r>
            <a:r>
              <a:rPr lang="en-US" sz="1000" spc="-10">
                <a:latin typeface="Arial"/>
                <a:cs typeface="Arial"/>
              </a:rPr>
              <a:t>hole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pairs</a:t>
            </a:r>
            <a:r>
              <a:rPr lang="en-US" sz="1000" spc="2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(1</a:t>
            </a:r>
            <a:r>
              <a:rPr lang="en-US" sz="1000" spc="-100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eV)</a:t>
            </a:r>
            <a:endParaRPr lang="en-US" sz="1000">
              <a:latin typeface="Arial"/>
              <a:cs typeface="Arial"/>
            </a:endParaRPr>
          </a:p>
          <a:p>
            <a:pPr marL="171450" indent="-171450">
              <a:buFont typeface="Wingdings" pitchFamily="2" charset="2"/>
              <a:buChar char="§"/>
            </a:pPr>
            <a:endParaRPr lang="en-US" sz="1000" spc="-25">
              <a:latin typeface="Arial"/>
              <a:cs typeface="Arial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 spc="-25">
                <a:latin typeface="Arial"/>
                <a:cs typeface="Arial"/>
              </a:rPr>
              <a:t>Superconductor</a:t>
            </a:r>
            <a:r>
              <a:rPr lang="en-US" sz="1000">
                <a:latin typeface="Arial"/>
                <a:cs typeface="Arial"/>
              </a:rPr>
              <a:t> – photon </a:t>
            </a:r>
            <a:r>
              <a:rPr lang="en-US" sz="1000" spc="-45">
                <a:latin typeface="Arial"/>
                <a:cs typeface="Arial"/>
              </a:rPr>
              <a:t>creates </a:t>
            </a:r>
            <a:r>
              <a:rPr lang="en-US" sz="1000" spc="-30">
                <a:latin typeface="Arial"/>
                <a:cs typeface="Arial"/>
              </a:rPr>
              <a:t>quasiparticles</a:t>
            </a:r>
            <a:r>
              <a:rPr lang="en-US" sz="1000" spc="5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(1</a:t>
            </a:r>
            <a:r>
              <a:rPr lang="en-US" sz="1000" spc="-100">
                <a:latin typeface="Arial"/>
                <a:cs typeface="Arial"/>
              </a:rPr>
              <a:t> </a:t>
            </a:r>
            <a:r>
              <a:rPr lang="en-US" sz="1000" spc="-20" err="1">
                <a:latin typeface="Arial"/>
                <a:cs typeface="Arial"/>
              </a:rPr>
              <a:t>meV</a:t>
            </a:r>
            <a:r>
              <a:rPr lang="en-US" sz="1000" spc="-20">
                <a:latin typeface="Arial"/>
                <a:cs typeface="Arial"/>
              </a:rPr>
              <a:t>)</a:t>
            </a:r>
            <a:endParaRPr lang="en-US" sz="1000">
              <a:latin typeface="Arial"/>
              <a:cs typeface="Arial"/>
            </a:endParaRPr>
          </a:p>
          <a:p>
            <a:pPr marL="171450" indent="-171450">
              <a:buFont typeface="Wingdings" pitchFamily="2" charset="2"/>
              <a:buChar char="§"/>
            </a:pPr>
            <a:endParaRPr lang="en-US" sz="1000" spc="-20">
              <a:latin typeface="Arial"/>
              <a:cs typeface="Arial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 spc="-20">
                <a:latin typeface="Arial"/>
                <a:cs typeface="Arial"/>
              </a:rPr>
              <a:t>For</a:t>
            </a:r>
            <a:r>
              <a:rPr lang="en-US" sz="1000" spc="-45">
                <a:latin typeface="Arial"/>
                <a:cs typeface="Arial"/>
              </a:rPr>
              <a:t> </a:t>
            </a:r>
            <a:r>
              <a:rPr lang="en-US" sz="1000" spc="-75">
                <a:latin typeface="Arial"/>
                <a:cs typeface="Arial"/>
              </a:rPr>
              <a:t>same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photon</a:t>
            </a:r>
            <a:r>
              <a:rPr lang="en-US" sz="1000" spc="-20">
                <a:latin typeface="Arial"/>
                <a:cs typeface="Arial"/>
              </a:rPr>
              <a:t> </a:t>
            </a:r>
            <a:r>
              <a:rPr lang="en-US" sz="1000" spc="-50">
                <a:latin typeface="Arial"/>
                <a:cs typeface="Arial"/>
              </a:rPr>
              <a:t>energy,</a:t>
            </a:r>
            <a:r>
              <a:rPr lang="en-US" sz="1000" spc="-10">
                <a:latin typeface="Arial"/>
                <a:cs typeface="Arial"/>
              </a:rPr>
              <a:t> </a:t>
            </a:r>
            <a:r>
              <a:rPr lang="en-US" sz="1000" spc="-30">
                <a:latin typeface="Arial"/>
                <a:cs typeface="Arial"/>
              </a:rPr>
              <a:t>you</a:t>
            </a:r>
            <a:r>
              <a:rPr lang="en-US" sz="1000" spc="-2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get</a:t>
            </a:r>
            <a:r>
              <a:rPr lang="en-US" sz="1000" spc="-10">
                <a:latin typeface="Arial"/>
                <a:cs typeface="Arial"/>
              </a:rPr>
              <a:t> </a:t>
            </a:r>
            <a:r>
              <a:rPr lang="en-US" sz="1000" i="1" spc="-45">
                <a:latin typeface="Arial"/>
                <a:cs typeface="Arial"/>
              </a:rPr>
              <a:t>1000 </a:t>
            </a:r>
            <a:r>
              <a:rPr lang="en-US" sz="1000" i="1" spc="-10">
                <a:latin typeface="Arial"/>
                <a:cs typeface="Arial"/>
              </a:rPr>
              <a:t>times</a:t>
            </a:r>
            <a:r>
              <a:rPr lang="en-US" sz="1000" i="1" spc="-15">
                <a:latin typeface="Arial"/>
                <a:cs typeface="Arial"/>
              </a:rPr>
              <a:t> </a:t>
            </a:r>
            <a:r>
              <a:rPr lang="en-US" sz="1000" i="1" spc="-25">
                <a:latin typeface="Arial"/>
                <a:cs typeface="Arial"/>
              </a:rPr>
              <a:t>more</a:t>
            </a:r>
            <a:r>
              <a:rPr lang="en-US" sz="1000" i="1" spc="-10">
                <a:latin typeface="Arial"/>
                <a:cs typeface="Arial"/>
              </a:rPr>
              <a:t> signal</a:t>
            </a:r>
            <a:r>
              <a:rPr lang="en-US" sz="1000" spc="-10">
                <a:latin typeface="Arial"/>
                <a:cs typeface="Arial"/>
              </a:rPr>
              <a:t>!</a:t>
            </a:r>
            <a:endParaRPr lang="en-US" sz="1000">
              <a:latin typeface="Arial"/>
              <a:cs typeface="Arial"/>
            </a:endParaRPr>
          </a:p>
          <a:p>
            <a:pPr marL="171450" indent="-171450">
              <a:buFont typeface="Wingdings" pitchFamily="2" charset="2"/>
              <a:buChar char="§"/>
            </a:pPr>
            <a:endParaRPr lang="en-US" sz="1000" spc="-35">
              <a:latin typeface="Arial"/>
              <a:cs typeface="Arial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 spc="-35">
                <a:latin typeface="Arial"/>
                <a:cs typeface="Arial"/>
              </a:rPr>
              <a:t>Superconducting</a:t>
            </a:r>
            <a:r>
              <a:rPr lang="en-US" sz="1000" spc="3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photon</a:t>
            </a:r>
            <a:r>
              <a:rPr lang="en-US" sz="1000" spc="35">
                <a:latin typeface="Arial"/>
                <a:cs typeface="Arial"/>
              </a:rPr>
              <a:t> </a:t>
            </a:r>
            <a:r>
              <a:rPr lang="en-US" sz="1000" spc="-30">
                <a:latin typeface="Arial"/>
                <a:cs typeface="Arial"/>
              </a:rPr>
              <a:t>detectors</a:t>
            </a:r>
            <a:r>
              <a:rPr lang="en-US" sz="1000" spc="35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are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very</a:t>
            </a:r>
            <a:r>
              <a:rPr lang="en-US" sz="1000" b="1" spc="55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low</a:t>
            </a:r>
            <a:r>
              <a:rPr lang="en-US" sz="1000" b="1" spc="55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noise,</a:t>
            </a:r>
            <a:r>
              <a:rPr lang="en-US" sz="1000" b="1" spc="55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very</a:t>
            </a:r>
            <a:r>
              <a:rPr lang="en-US" sz="1000" b="1" spc="55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high</a:t>
            </a:r>
            <a:r>
              <a:rPr lang="en-US" sz="1000" b="1" spc="55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 spc="-1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sensitivity</a:t>
            </a:r>
            <a:endParaRPr lang="en-US" sz="1000" b="1">
              <a:solidFill>
                <a:schemeClr val="accent3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8753C-1DE3-C98E-2072-97FA9C4F4F2D}"/>
              </a:ext>
            </a:extLst>
          </p:cNvPr>
          <p:cNvSpPr txBox="1"/>
          <p:nvPr/>
        </p:nvSpPr>
        <p:spPr>
          <a:xfrm>
            <a:off x="2330888" y="2434362"/>
            <a:ext cx="2304606" cy="363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000" spc="-35">
                <a:latin typeface="Arial"/>
                <a:cs typeface="Arial"/>
              </a:rPr>
              <a:t>Cryogenic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temperatures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good</a:t>
            </a:r>
            <a:r>
              <a:rPr lang="en-US" sz="1000" spc="10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for reducing</a:t>
            </a:r>
            <a:r>
              <a:rPr lang="en-US" sz="1000" spc="-1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thermal</a:t>
            </a:r>
            <a:r>
              <a:rPr lang="en-US" sz="1000" spc="-10">
                <a:latin typeface="Arial"/>
                <a:cs typeface="Arial"/>
              </a:rPr>
              <a:t> </a:t>
            </a:r>
            <a:r>
              <a:rPr lang="en-US" sz="1000" spc="-35">
                <a:latin typeface="Arial"/>
                <a:cs typeface="Arial"/>
              </a:rPr>
              <a:t>noise</a:t>
            </a:r>
            <a:r>
              <a:rPr lang="en-US" sz="1000" spc="-10">
                <a:latin typeface="Arial"/>
                <a:cs typeface="Arial"/>
              </a:rPr>
              <a:t> anyway</a:t>
            </a:r>
            <a:endParaRPr lang="en-US"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23850" y="520906"/>
            <a:ext cx="2099592" cy="17049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1450" indent="-171450" algn="just">
              <a:buFont typeface="Wingdings" pitchFamily="2" charset="2"/>
              <a:buChar char="§"/>
            </a:pPr>
            <a:r>
              <a:rPr lang="en-US" sz="1000" spc="-25">
                <a:latin typeface="Arial"/>
                <a:cs typeface="Arial"/>
              </a:rPr>
              <a:t>Superconductor</a:t>
            </a:r>
            <a:r>
              <a:rPr lang="en-US" sz="1000" spc="3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at</a:t>
            </a:r>
            <a:r>
              <a:rPr lang="en-US" sz="1000" spc="4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the</a:t>
            </a:r>
            <a:r>
              <a:rPr lang="en-US" sz="1000" spc="40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transition </a:t>
            </a:r>
            <a:r>
              <a:rPr lang="en-US" sz="1000">
                <a:latin typeface="Arial"/>
                <a:cs typeface="Arial"/>
              </a:rPr>
              <a:t>–</a:t>
            </a:r>
            <a:r>
              <a:rPr lang="en-US" sz="1000" spc="-30">
                <a:latin typeface="Arial"/>
                <a:cs typeface="Arial"/>
              </a:rPr>
              <a:t> </a:t>
            </a:r>
            <a:r>
              <a:rPr lang="en-US" sz="1000" b="1" spc="-1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large</a:t>
            </a:r>
            <a:r>
              <a:rPr lang="en-US" sz="1000" spc="6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000" b="1" spc="8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b="1" i="1" spc="80" err="1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R</a:t>
            </a:r>
            <a:r>
              <a:rPr lang="en-US" sz="1000" b="1" spc="8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1000" b="1" spc="8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b="1" i="1" spc="8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sz="1000" spc="-45">
              <a:latin typeface="Arial"/>
              <a:cs typeface="Arial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 spc="-45">
                <a:latin typeface="Arial"/>
                <a:cs typeface="Arial"/>
              </a:rPr>
              <a:t>Feedback</a:t>
            </a:r>
            <a:r>
              <a:rPr lang="en-US" sz="1000">
                <a:latin typeface="Arial"/>
                <a:cs typeface="Arial"/>
              </a:rPr>
              <a:t> loop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to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bias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and</a:t>
            </a:r>
            <a:r>
              <a:rPr lang="en-US" sz="1000" spc="5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stabilize </a:t>
            </a:r>
            <a:r>
              <a:rPr lang="en-US" sz="1000" spc="-10">
                <a:latin typeface="Arial"/>
                <a:cs typeface="Arial"/>
              </a:rPr>
              <a:t>small</a:t>
            </a:r>
            <a:r>
              <a:rPr lang="en-US" sz="1000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superconducting</a:t>
            </a:r>
            <a:r>
              <a:rPr lang="en-US" sz="1000">
                <a:latin typeface="Arial"/>
                <a:cs typeface="Arial"/>
              </a:rPr>
              <a:t> </a:t>
            </a:r>
            <a:r>
              <a:rPr lang="en-US" sz="1000" spc="-45">
                <a:latin typeface="Arial"/>
                <a:cs typeface="Arial"/>
              </a:rPr>
              <a:t>square</a:t>
            </a:r>
            <a:r>
              <a:rPr lang="en-US" sz="1000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at </a:t>
            </a:r>
            <a:r>
              <a:rPr lang="en-US" sz="1000" spc="-10">
                <a:latin typeface="Arial"/>
                <a:cs typeface="Arial"/>
              </a:rPr>
              <a:t>transition</a:t>
            </a:r>
            <a:endParaRPr lang="en-US" sz="1000">
              <a:latin typeface="Arial"/>
              <a:cs typeface="Arial"/>
            </a:endParaRPr>
          </a:p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endParaRPr lang="en-US" sz="1000" spc="-30">
              <a:latin typeface="Arial"/>
              <a:cs typeface="Arial"/>
            </a:endParaRPr>
          </a:p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000" spc="-30">
                <a:latin typeface="Arial"/>
                <a:cs typeface="Arial"/>
              </a:rPr>
              <a:t>Large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45">
                <a:latin typeface="Arial"/>
                <a:cs typeface="Arial"/>
              </a:rPr>
              <a:t>absorbers</a:t>
            </a:r>
            <a:r>
              <a:rPr lang="en-US" sz="1000" spc="2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to</a:t>
            </a:r>
            <a:r>
              <a:rPr lang="en-US" sz="1000" spc="2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stop</a:t>
            </a:r>
            <a:r>
              <a:rPr lang="en-US" sz="1000" spc="1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photons</a:t>
            </a:r>
          </a:p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endParaRPr lang="en-US" sz="1000" spc="-10">
              <a:latin typeface="Arial"/>
              <a:cs typeface="Arial"/>
            </a:endParaRPr>
          </a:p>
          <a:p>
            <a:pPr marL="171450" indent="-17145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000" b="1" spc="-1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Very high energy/power resolution</a:t>
            </a: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0279" y="3225816"/>
            <a:ext cx="460206" cy="114713"/>
          </a:xfrm>
          <a:prstGeom prst="rect">
            <a:avLst/>
          </a:prstGeom>
        </p:spPr>
      </p:pic>
      <p:pic>
        <p:nvPicPr>
          <p:cNvPr id="1026" name="Picture 2" descr="page1image36698336">
            <a:extLst>
              <a:ext uri="{FF2B5EF4-FFF2-40B4-BE49-F238E27FC236}">
                <a16:creationId xmlns:a16="http://schemas.microsoft.com/office/drawing/2014/main" id="{E2ADA67C-49E6-4B46-201B-2FD155AF5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18995" y="920571"/>
            <a:ext cx="1093788" cy="8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0" name="Group 1089">
            <a:extLst>
              <a:ext uri="{FF2B5EF4-FFF2-40B4-BE49-F238E27FC236}">
                <a16:creationId xmlns:a16="http://schemas.microsoft.com/office/drawing/2014/main" id="{2A0A13D3-228C-0543-E9A8-22DBC4E04A2C}"/>
              </a:ext>
            </a:extLst>
          </p:cNvPr>
          <p:cNvGrpSpPr/>
          <p:nvPr/>
        </p:nvGrpSpPr>
        <p:grpSpPr>
          <a:xfrm>
            <a:off x="2447953" y="-45479"/>
            <a:ext cx="2159000" cy="883693"/>
            <a:chOff x="2447953" y="-45479"/>
            <a:chExt cx="2159000" cy="883693"/>
          </a:xfrm>
        </p:grpSpPr>
        <p:pic>
          <p:nvPicPr>
            <p:cNvPr id="1087" name="Picture 1086">
              <a:extLst>
                <a:ext uri="{FF2B5EF4-FFF2-40B4-BE49-F238E27FC236}">
                  <a16:creationId xmlns:a16="http://schemas.microsoft.com/office/drawing/2014/main" id="{5D0C5716-909A-330B-EEC2-5B626B377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350"/>
            <a:stretch/>
          </p:blipFill>
          <p:spPr>
            <a:xfrm>
              <a:off x="2447953" y="-45479"/>
              <a:ext cx="2159000" cy="871497"/>
            </a:xfrm>
            <a:prstGeom prst="rect">
              <a:avLst/>
            </a:prstGeom>
          </p:spPr>
        </p:pic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id="{12200B95-3451-CBCD-A0A2-CB9674AFC0C5}"/>
                </a:ext>
              </a:extLst>
            </p:cNvPr>
            <p:cNvSpPr/>
            <p:nvPr/>
          </p:nvSpPr>
          <p:spPr>
            <a:xfrm>
              <a:off x="3766577" y="679228"/>
              <a:ext cx="192312" cy="158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Rectangle 1088">
              <a:extLst>
                <a:ext uri="{FF2B5EF4-FFF2-40B4-BE49-F238E27FC236}">
                  <a16:creationId xmlns:a16="http://schemas.microsoft.com/office/drawing/2014/main" id="{72B682FE-E8C3-FD78-433A-2C4C205A3A57}"/>
                </a:ext>
              </a:extLst>
            </p:cNvPr>
            <p:cNvSpPr/>
            <p:nvPr/>
          </p:nvSpPr>
          <p:spPr>
            <a:xfrm>
              <a:off x="2473994" y="24171"/>
              <a:ext cx="192312" cy="158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9B3F052-0E35-6571-C2E1-AB4862EA8C0F}"/>
              </a:ext>
            </a:extLst>
          </p:cNvPr>
          <p:cNvSpPr txBox="1">
            <a:spLocks/>
          </p:cNvSpPr>
          <p:nvPr/>
        </p:nvSpPr>
        <p:spPr>
          <a:xfrm>
            <a:off x="452338" y="296745"/>
            <a:ext cx="4157762" cy="1189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Edge Sensor (TES)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E740368-72E8-2055-3841-6976C5D8988B}"/>
              </a:ext>
            </a:extLst>
          </p:cNvPr>
          <p:cNvSpPr txBox="1">
            <a:spLocks/>
          </p:cNvSpPr>
          <p:nvPr/>
        </p:nvSpPr>
        <p:spPr>
          <a:xfrm>
            <a:off x="452338" y="115860"/>
            <a:ext cx="4154615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1100" b="1" i="0">
                <a:solidFill>
                  <a:srgbClr val="00609C"/>
                </a:solidFill>
                <a:latin typeface="Arial"/>
                <a:ea typeface="+mj-ea"/>
                <a:cs typeface="Arial"/>
              </a:defRPr>
            </a:lvl1pPr>
          </a:lstStyle>
          <a:p>
            <a:pPr marL="14604">
              <a:spcBef>
                <a:spcPts val="90"/>
              </a:spcBef>
            </a:pP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Superconducting Detectors</a:t>
            </a:r>
            <a:endParaRPr lang="en-US" spc="-1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51107A-97BC-45E2-B1EE-F14CE82340C3}"/>
              </a:ext>
            </a:extLst>
          </p:cNvPr>
          <p:cNvGrpSpPr>
            <a:grpSpLocks noChangeAspect="1"/>
          </p:cNvGrpSpPr>
          <p:nvPr/>
        </p:nvGrpSpPr>
        <p:grpSpPr>
          <a:xfrm>
            <a:off x="476463" y="2208604"/>
            <a:ext cx="1307243" cy="1112559"/>
            <a:chOff x="6330812" y="3978153"/>
            <a:chExt cx="2735463" cy="232807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76F0CC-D8F5-48FE-76D5-CAF20F69F56D}"/>
                </a:ext>
              </a:extLst>
            </p:cNvPr>
            <p:cNvGrpSpPr/>
            <p:nvPr/>
          </p:nvGrpSpPr>
          <p:grpSpPr>
            <a:xfrm>
              <a:off x="6330812" y="3978153"/>
              <a:ext cx="2735463" cy="2328079"/>
              <a:chOff x="276954" y="1031165"/>
              <a:chExt cx="3321243" cy="3003728"/>
            </a:xfrm>
          </p:grpSpPr>
          <p:sp>
            <p:nvSpPr>
              <p:cNvPr id="1094" name="Rectangle 3">
                <a:extLst>
                  <a:ext uri="{FF2B5EF4-FFF2-40B4-BE49-F238E27FC236}">
                    <a16:creationId xmlns:a16="http://schemas.microsoft.com/office/drawing/2014/main" id="{22B05986-0F0A-4298-0201-33FAF2FCA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1343" y="3617963"/>
                <a:ext cx="2066074" cy="416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5562" tIns="28575" rIns="55562" bIns="28575">
                <a:spAutoFit/>
              </a:bodyPr>
              <a:lstStyle>
                <a:lvl1pPr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tx1">
                        <a:lumMod val="50000"/>
                      </a:schemeClr>
                    </a:solidFill>
                  </a:rPr>
                  <a:t>Temperature (</a:t>
                </a:r>
                <a:r>
                  <a:rPr lang="en-US" sz="800" err="1">
                    <a:solidFill>
                      <a:schemeClr val="tx1">
                        <a:lumMod val="50000"/>
                      </a:schemeClr>
                    </a:solidFill>
                  </a:rPr>
                  <a:t>mK</a:t>
                </a:r>
                <a:r>
                  <a:rPr lang="en-US" sz="800">
                    <a:solidFill>
                      <a:schemeClr val="tx1">
                        <a:lumMod val="50000"/>
                      </a:schemeClr>
                    </a:solidFill>
                  </a:rPr>
                  <a:t>)</a:t>
                </a:r>
              </a:p>
            </p:txBody>
          </p:sp>
          <p:grpSp>
            <p:nvGrpSpPr>
              <p:cNvPr id="1095" name="Group 4">
                <a:extLst>
                  <a:ext uri="{FF2B5EF4-FFF2-40B4-BE49-F238E27FC236}">
                    <a16:creationId xmlns:a16="http://schemas.microsoft.com/office/drawing/2014/main" id="{503A08CC-167B-F251-0985-73C4F28CE8B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33475" y="1195388"/>
                <a:ext cx="63500" cy="2073275"/>
                <a:chOff x="902" y="1235"/>
                <a:chExt cx="35" cy="1166"/>
              </a:xfrm>
            </p:grpSpPr>
            <p:sp>
              <p:nvSpPr>
                <p:cNvPr id="1158" name="Line 5">
                  <a:extLst>
                    <a:ext uri="{FF2B5EF4-FFF2-40B4-BE49-F238E27FC236}">
                      <a16:creationId xmlns:a16="http://schemas.microsoft.com/office/drawing/2014/main" id="{164345F5-E17D-7421-52A6-7485FA43A5BE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02" y="2401"/>
                  <a:ext cx="35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59" name="Line 6">
                  <a:extLst>
                    <a:ext uri="{FF2B5EF4-FFF2-40B4-BE49-F238E27FC236}">
                      <a16:creationId xmlns:a16="http://schemas.microsoft.com/office/drawing/2014/main" id="{349DBCD5-982B-B8BA-C43B-C101B1D75A1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02" y="2209"/>
                  <a:ext cx="35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60" name="Line 7">
                  <a:extLst>
                    <a:ext uri="{FF2B5EF4-FFF2-40B4-BE49-F238E27FC236}">
                      <a16:creationId xmlns:a16="http://schemas.microsoft.com/office/drawing/2014/main" id="{9FFC87BF-D537-A69A-6BE6-2CCF2712ACB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02" y="2013"/>
                  <a:ext cx="35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61" name="Line 8">
                  <a:extLst>
                    <a:ext uri="{FF2B5EF4-FFF2-40B4-BE49-F238E27FC236}">
                      <a16:creationId xmlns:a16="http://schemas.microsoft.com/office/drawing/2014/main" id="{DA12E104-AF25-4A77-C529-6118BD50CC8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02" y="1821"/>
                  <a:ext cx="35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62" name="Line 9">
                  <a:extLst>
                    <a:ext uri="{FF2B5EF4-FFF2-40B4-BE49-F238E27FC236}">
                      <a16:creationId xmlns:a16="http://schemas.microsoft.com/office/drawing/2014/main" id="{3AB3DFE3-A7DE-AA4D-5D60-164B122E3D2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02" y="1624"/>
                  <a:ext cx="35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63" name="Line 10">
                  <a:extLst>
                    <a:ext uri="{FF2B5EF4-FFF2-40B4-BE49-F238E27FC236}">
                      <a16:creationId xmlns:a16="http://schemas.microsoft.com/office/drawing/2014/main" id="{C77B4D1C-8A7E-2718-FB7E-C578256C5A6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02" y="1432"/>
                  <a:ext cx="35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64" name="Line 11">
                  <a:extLst>
                    <a:ext uri="{FF2B5EF4-FFF2-40B4-BE49-F238E27FC236}">
                      <a16:creationId xmlns:a16="http://schemas.microsoft.com/office/drawing/2014/main" id="{6F7A1BF9-6F60-4733-10AD-C795B13E220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02" y="1235"/>
                  <a:ext cx="35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1096" name="Line 12">
                <a:extLst>
                  <a:ext uri="{FF2B5EF4-FFF2-40B4-BE49-F238E27FC236}">
                    <a16:creationId xmlns:a16="http://schemas.microsoft.com/office/drawing/2014/main" id="{59EFA07B-E468-D13E-9372-8D4273AE342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116263" y="3268663"/>
                <a:ext cx="90487" cy="0"/>
              </a:xfrm>
              <a:prstGeom prst="line">
                <a:avLst/>
              </a:prstGeom>
              <a:noFill/>
              <a:ln w="12700">
                <a:solidFill>
                  <a:srgbClr val="CC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97" name="Line 13">
                <a:extLst>
                  <a:ext uri="{FF2B5EF4-FFF2-40B4-BE49-F238E27FC236}">
                    <a16:creationId xmlns:a16="http://schemas.microsoft.com/office/drawing/2014/main" id="{931D3F33-5ADB-8653-18CE-F1F3BC6D4CB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116263" y="2925763"/>
                <a:ext cx="90487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98" name="Line 14">
                <a:extLst>
                  <a:ext uri="{FF2B5EF4-FFF2-40B4-BE49-F238E27FC236}">
                    <a16:creationId xmlns:a16="http://schemas.microsoft.com/office/drawing/2014/main" id="{8D2090FC-D220-0E78-CAA5-EE04B48BBA7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116263" y="2578100"/>
                <a:ext cx="90487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99" name="Line 15">
                <a:extLst>
                  <a:ext uri="{FF2B5EF4-FFF2-40B4-BE49-F238E27FC236}">
                    <a16:creationId xmlns:a16="http://schemas.microsoft.com/office/drawing/2014/main" id="{AC815FB6-D1D5-40D3-465A-3907D05A20D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116263" y="2236788"/>
                <a:ext cx="90487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00" name="Line 16">
                <a:extLst>
                  <a:ext uri="{FF2B5EF4-FFF2-40B4-BE49-F238E27FC236}">
                    <a16:creationId xmlns:a16="http://schemas.microsoft.com/office/drawing/2014/main" id="{859671E4-73A8-8D7D-C90E-76C87DB260B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116263" y="1887538"/>
                <a:ext cx="90487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01" name="Line 17">
                <a:extLst>
                  <a:ext uri="{FF2B5EF4-FFF2-40B4-BE49-F238E27FC236}">
                    <a16:creationId xmlns:a16="http://schemas.microsoft.com/office/drawing/2014/main" id="{DD2069E8-96FD-E5A5-4CB5-AE673A809D8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116263" y="1546225"/>
                <a:ext cx="90487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02" name="Line 18">
                <a:extLst>
                  <a:ext uri="{FF2B5EF4-FFF2-40B4-BE49-F238E27FC236}">
                    <a16:creationId xmlns:a16="http://schemas.microsoft.com/office/drawing/2014/main" id="{23ED8962-110D-EF87-E0FD-2686563A96D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116263" y="1195388"/>
                <a:ext cx="90487" cy="0"/>
              </a:xfrm>
              <a:prstGeom prst="line">
                <a:avLst/>
              </a:prstGeom>
              <a:noFill/>
              <a:ln w="12700">
                <a:solidFill>
                  <a:srgbClr val="CC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1103" name="Group 19">
                <a:extLst>
                  <a:ext uri="{FF2B5EF4-FFF2-40B4-BE49-F238E27FC236}">
                    <a16:creationId xmlns:a16="http://schemas.microsoft.com/office/drawing/2014/main" id="{232F20F9-23A5-0170-6095-77FC5FC35A8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27125" y="3184525"/>
                <a:ext cx="2073275" cy="90488"/>
                <a:chOff x="898" y="2354"/>
                <a:chExt cx="1166" cy="51"/>
              </a:xfrm>
            </p:grpSpPr>
            <p:sp>
              <p:nvSpPr>
                <p:cNvPr id="1151" name="Line 20">
                  <a:extLst>
                    <a:ext uri="{FF2B5EF4-FFF2-40B4-BE49-F238E27FC236}">
                      <a16:creationId xmlns:a16="http://schemas.microsoft.com/office/drawing/2014/main" id="{7678632F-0FA7-F482-BB1A-0030FEBC2E5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98" y="2354"/>
                  <a:ext cx="0" cy="51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52" name="Line 21">
                  <a:extLst>
                    <a:ext uri="{FF2B5EF4-FFF2-40B4-BE49-F238E27FC236}">
                      <a16:creationId xmlns:a16="http://schemas.microsoft.com/office/drawing/2014/main" id="{81039A54-82DC-01C6-F2F6-176481A2803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186" y="2354"/>
                  <a:ext cx="0" cy="51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53" name="Line 22">
                  <a:extLst>
                    <a:ext uri="{FF2B5EF4-FFF2-40B4-BE49-F238E27FC236}">
                      <a16:creationId xmlns:a16="http://schemas.microsoft.com/office/drawing/2014/main" id="{995547C8-DF07-310F-ABDC-B075C8FA8DC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479" y="2354"/>
                  <a:ext cx="0" cy="51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54" name="Line 23">
                  <a:extLst>
                    <a:ext uri="{FF2B5EF4-FFF2-40B4-BE49-F238E27FC236}">
                      <a16:creationId xmlns:a16="http://schemas.microsoft.com/office/drawing/2014/main" id="{6FE9F9DA-FE18-B71A-7084-F30417EA063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767" y="2354"/>
                  <a:ext cx="0" cy="51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55" name="Line 24">
                  <a:extLst>
                    <a:ext uri="{FF2B5EF4-FFF2-40B4-BE49-F238E27FC236}">
                      <a16:creationId xmlns:a16="http://schemas.microsoft.com/office/drawing/2014/main" id="{A346FA18-0771-94DA-6324-2B23ED8BDDF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064" y="2354"/>
                  <a:ext cx="0" cy="51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56" name="Line 25">
                  <a:extLst>
                    <a:ext uri="{FF2B5EF4-FFF2-40B4-BE49-F238E27FC236}">
                      <a16:creationId xmlns:a16="http://schemas.microsoft.com/office/drawing/2014/main" id="{F2C0272A-5468-33D2-841C-EB24E7B9933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479" y="2378"/>
                  <a:ext cx="0" cy="27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57" name="Line 26">
                  <a:extLst>
                    <a:ext uri="{FF2B5EF4-FFF2-40B4-BE49-F238E27FC236}">
                      <a16:creationId xmlns:a16="http://schemas.microsoft.com/office/drawing/2014/main" id="{62BBF9C7-7C75-C7B1-7BBF-619788F23FC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064" y="2378"/>
                  <a:ext cx="0" cy="27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1104" name="Group 27">
                <a:extLst>
                  <a:ext uri="{FF2B5EF4-FFF2-40B4-BE49-F238E27FC236}">
                    <a16:creationId xmlns:a16="http://schemas.microsoft.com/office/drawing/2014/main" id="{D942FB21-6D81-9FCA-F24A-4396E315FFC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27125" y="1200150"/>
                <a:ext cx="2073275" cy="61913"/>
                <a:chOff x="900" y="1237"/>
                <a:chExt cx="1166" cy="35"/>
              </a:xfrm>
            </p:grpSpPr>
            <p:sp>
              <p:nvSpPr>
                <p:cNvPr id="1144" name="Line 28">
                  <a:extLst>
                    <a:ext uri="{FF2B5EF4-FFF2-40B4-BE49-F238E27FC236}">
                      <a16:creationId xmlns:a16="http://schemas.microsoft.com/office/drawing/2014/main" id="{6AF54D1E-E306-3813-6384-EEFFA229203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00" y="1237"/>
                  <a:ext cx="0" cy="35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45" name="Line 29">
                  <a:extLst>
                    <a:ext uri="{FF2B5EF4-FFF2-40B4-BE49-F238E27FC236}">
                      <a16:creationId xmlns:a16="http://schemas.microsoft.com/office/drawing/2014/main" id="{3F573FA8-01E1-93C9-6A31-0FBE2754A2A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188" y="1237"/>
                  <a:ext cx="0" cy="35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46" name="Line 30">
                  <a:extLst>
                    <a:ext uri="{FF2B5EF4-FFF2-40B4-BE49-F238E27FC236}">
                      <a16:creationId xmlns:a16="http://schemas.microsoft.com/office/drawing/2014/main" id="{925A3C89-B602-EB4B-3241-99C6C0109C8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481" y="1237"/>
                  <a:ext cx="0" cy="35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47" name="Line 31">
                  <a:extLst>
                    <a:ext uri="{FF2B5EF4-FFF2-40B4-BE49-F238E27FC236}">
                      <a16:creationId xmlns:a16="http://schemas.microsoft.com/office/drawing/2014/main" id="{E1239EFD-7088-D174-9AFC-6CD1200AA3C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769" y="1237"/>
                  <a:ext cx="0" cy="35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48" name="Line 32">
                  <a:extLst>
                    <a:ext uri="{FF2B5EF4-FFF2-40B4-BE49-F238E27FC236}">
                      <a16:creationId xmlns:a16="http://schemas.microsoft.com/office/drawing/2014/main" id="{AB35E71E-EC0D-D8A6-B80F-79E07592FD3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2066" y="1237"/>
                  <a:ext cx="0" cy="35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49" name="Line 33">
                  <a:extLst>
                    <a:ext uri="{FF2B5EF4-FFF2-40B4-BE49-F238E27FC236}">
                      <a16:creationId xmlns:a16="http://schemas.microsoft.com/office/drawing/2014/main" id="{E7F75BC1-6E4C-3D7E-E0E9-CDC612EFC9A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481" y="1237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50" name="Line 34">
                  <a:extLst>
                    <a:ext uri="{FF2B5EF4-FFF2-40B4-BE49-F238E27FC236}">
                      <a16:creationId xmlns:a16="http://schemas.microsoft.com/office/drawing/2014/main" id="{710BF426-9BD0-4AA4-96EC-D6E6348DBDDE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2066" y="1237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80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1105" name="Line 35">
                <a:extLst>
                  <a:ext uri="{FF2B5EF4-FFF2-40B4-BE49-F238E27FC236}">
                    <a16:creationId xmlns:a16="http://schemas.microsoft.com/office/drawing/2014/main" id="{DBA94FAD-D6F1-9F5A-66EA-FDDABCD6D0D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127125" y="1189038"/>
                <a:ext cx="0" cy="20859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06" name="Line 36">
                <a:extLst>
                  <a:ext uri="{FF2B5EF4-FFF2-40B4-BE49-F238E27FC236}">
                    <a16:creationId xmlns:a16="http://schemas.microsoft.com/office/drawing/2014/main" id="{86C66D27-7763-11AB-F733-04D492B109B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200400" y="1189038"/>
                <a:ext cx="0" cy="20859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07" name="Line 37">
                <a:extLst>
                  <a:ext uri="{FF2B5EF4-FFF2-40B4-BE49-F238E27FC236}">
                    <a16:creationId xmlns:a16="http://schemas.microsoft.com/office/drawing/2014/main" id="{2AF247F9-091F-895C-3E53-6E2F2D722B6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133475" y="3268663"/>
                <a:ext cx="20589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08" name="Line 38">
                <a:extLst>
                  <a:ext uri="{FF2B5EF4-FFF2-40B4-BE49-F238E27FC236}">
                    <a16:creationId xmlns:a16="http://schemas.microsoft.com/office/drawing/2014/main" id="{AA376292-5D52-B453-3E5F-8BD60686F35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133475" y="1195388"/>
                <a:ext cx="20589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09" name="Oval 39">
                <a:extLst>
                  <a:ext uri="{FF2B5EF4-FFF2-40B4-BE49-F238E27FC236}">
                    <a16:creationId xmlns:a16="http://schemas.microsoft.com/office/drawing/2014/main" id="{3BA01017-02F5-E012-4843-F1D4ABF620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85863" y="3211513"/>
                <a:ext cx="61912" cy="635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10" name="Oval 40">
                <a:extLst>
                  <a:ext uri="{FF2B5EF4-FFF2-40B4-BE49-F238E27FC236}">
                    <a16:creationId xmlns:a16="http://schemas.microsoft.com/office/drawing/2014/main" id="{BF7E0969-E105-6521-34BE-CBF0F0B859A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262063" y="3211513"/>
                <a:ext cx="61912" cy="635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11" name="Oval 41">
                <a:extLst>
                  <a:ext uri="{FF2B5EF4-FFF2-40B4-BE49-F238E27FC236}">
                    <a16:creationId xmlns:a16="http://schemas.microsoft.com/office/drawing/2014/main" id="{B850D1D4-3A3A-163C-5066-59A6068C5C6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47788" y="3211513"/>
                <a:ext cx="61912" cy="635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12" name="Oval 42">
                <a:extLst>
                  <a:ext uri="{FF2B5EF4-FFF2-40B4-BE49-F238E27FC236}">
                    <a16:creationId xmlns:a16="http://schemas.microsoft.com/office/drawing/2014/main" id="{37C348F9-04A5-280E-0457-5C2690D9F5E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66850" y="3211513"/>
                <a:ext cx="61913" cy="635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13" name="Oval 43">
                <a:extLst>
                  <a:ext uri="{FF2B5EF4-FFF2-40B4-BE49-F238E27FC236}">
                    <a16:creationId xmlns:a16="http://schemas.microsoft.com/office/drawing/2014/main" id="{779845E1-5037-2E62-357D-4CAE94B373F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70038" y="3211513"/>
                <a:ext cx="61912" cy="635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14" name="Oval 44">
                <a:extLst>
                  <a:ext uri="{FF2B5EF4-FFF2-40B4-BE49-F238E27FC236}">
                    <a16:creationId xmlns:a16="http://schemas.microsoft.com/office/drawing/2014/main" id="{B89E80B5-A972-4852-1588-8268AC4D061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46238" y="3195638"/>
                <a:ext cx="61912" cy="6191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15" name="Oval 45">
                <a:extLst>
                  <a:ext uri="{FF2B5EF4-FFF2-40B4-BE49-F238E27FC236}">
                    <a16:creationId xmlns:a16="http://schemas.microsoft.com/office/drawing/2014/main" id="{FB780858-20B6-3CBE-B125-030B1577128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14500" y="3157538"/>
                <a:ext cx="63500" cy="6191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16" name="Oval 46">
                <a:extLst>
                  <a:ext uri="{FF2B5EF4-FFF2-40B4-BE49-F238E27FC236}">
                    <a16:creationId xmlns:a16="http://schemas.microsoft.com/office/drawing/2014/main" id="{BB7FB91E-4CE8-594D-A2D5-0D82DD50297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82763" y="3082925"/>
                <a:ext cx="61912" cy="635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17" name="Oval 47">
                <a:extLst>
                  <a:ext uri="{FF2B5EF4-FFF2-40B4-BE49-F238E27FC236}">
                    <a16:creationId xmlns:a16="http://schemas.microsoft.com/office/drawing/2014/main" id="{DC65961D-5555-0868-FAAD-A33C6AEF4EA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25625" y="3006725"/>
                <a:ext cx="61913" cy="619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18" name="Oval 48">
                <a:extLst>
                  <a:ext uri="{FF2B5EF4-FFF2-40B4-BE49-F238E27FC236}">
                    <a16:creationId xmlns:a16="http://schemas.microsoft.com/office/drawing/2014/main" id="{44369282-7FE7-AF07-4505-DE65F89BBC6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11350" y="2887663"/>
                <a:ext cx="61913" cy="6191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19" name="Oval 49">
                <a:extLst>
                  <a:ext uri="{FF2B5EF4-FFF2-40B4-BE49-F238E27FC236}">
                    <a16:creationId xmlns:a16="http://schemas.microsoft.com/office/drawing/2014/main" id="{2F99C17A-BDD4-FAF4-4DD6-9B30C4BDDD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60563" y="2776538"/>
                <a:ext cx="63500" cy="635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20" name="Oval 50">
                <a:extLst>
                  <a:ext uri="{FF2B5EF4-FFF2-40B4-BE49-F238E27FC236}">
                    <a16:creationId xmlns:a16="http://schemas.microsoft.com/office/drawing/2014/main" id="{63CE8B0E-8652-3B40-2AA9-19149A5C568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03425" y="2632075"/>
                <a:ext cx="63500" cy="619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21" name="Oval 51">
                <a:extLst>
                  <a:ext uri="{FF2B5EF4-FFF2-40B4-BE49-F238E27FC236}">
                    <a16:creationId xmlns:a16="http://schemas.microsoft.com/office/drawing/2014/main" id="{96B626D8-4E4B-7BCE-4742-DD471B11D27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38350" y="2470150"/>
                <a:ext cx="65088" cy="619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22" name="Oval 52">
                <a:extLst>
                  <a:ext uri="{FF2B5EF4-FFF2-40B4-BE49-F238E27FC236}">
                    <a16:creationId xmlns:a16="http://schemas.microsoft.com/office/drawing/2014/main" id="{E228BDB4-8FE5-E487-B730-0D753E1336F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63750" y="2300288"/>
                <a:ext cx="61913" cy="6191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23" name="Oval 53">
                <a:extLst>
                  <a:ext uri="{FF2B5EF4-FFF2-40B4-BE49-F238E27FC236}">
                    <a16:creationId xmlns:a16="http://schemas.microsoft.com/office/drawing/2014/main" id="{2B1F17E4-42C0-6702-9685-98683F86829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63750" y="2111375"/>
                <a:ext cx="61913" cy="635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24" name="Oval 54">
                <a:extLst>
                  <a:ext uri="{FF2B5EF4-FFF2-40B4-BE49-F238E27FC236}">
                    <a16:creationId xmlns:a16="http://schemas.microsoft.com/office/drawing/2014/main" id="{BE3D3D14-0C11-E2E7-8F44-3F620791F86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81213" y="1906588"/>
                <a:ext cx="61912" cy="6191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25" name="Oval 55">
                <a:extLst>
                  <a:ext uri="{FF2B5EF4-FFF2-40B4-BE49-F238E27FC236}">
                    <a16:creationId xmlns:a16="http://schemas.microsoft.com/office/drawing/2014/main" id="{EB7542C1-9CA4-C47D-7AC6-D506B7715C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39950" y="1735138"/>
                <a:ext cx="61913" cy="635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26" name="Oval 56">
                <a:extLst>
                  <a:ext uri="{FF2B5EF4-FFF2-40B4-BE49-F238E27FC236}">
                    <a16:creationId xmlns:a16="http://schemas.microsoft.com/office/drawing/2014/main" id="{ECACAAC8-5FF1-6AD6-4588-E2D2EA1E6F6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43138" y="1608138"/>
                <a:ext cx="61912" cy="635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27" name="Oval 57">
                <a:extLst>
                  <a:ext uri="{FF2B5EF4-FFF2-40B4-BE49-F238E27FC236}">
                    <a16:creationId xmlns:a16="http://schemas.microsoft.com/office/drawing/2014/main" id="{8E040120-58B1-211A-ABE4-8D8A298593B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38388" y="1543050"/>
                <a:ext cx="61912" cy="635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28" name="Oval 58">
                <a:extLst>
                  <a:ext uri="{FF2B5EF4-FFF2-40B4-BE49-F238E27FC236}">
                    <a16:creationId xmlns:a16="http://schemas.microsoft.com/office/drawing/2014/main" id="{E0010517-FB63-1BAF-6D14-0824BE63688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22525" y="1498600"/>
                <a:ext cx="63500" cy="619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29" name="Oval 59">
                <a:extLst>
                  <a:ext uri="{FF2B5EF4-FFF2-40B4-BE49-F238E27FC236}">
                    <a16:creationId xmlns:a16="http://schemas.microsoft.com/office/drawing/2014/main" id="{90C12985-D857-8367-F619-6582B327095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51113" y="1428750"/>
                <a:ext cx="61912" cy="65088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30" name="Oval 60">
                <a:extLst>
                  <a:ext uri="{FF2B5EF4-FFF2-40B4-BE49-F238E27FC236}">
                    <a16:creationId xmlns:a16="http://schemas.microsoft.com/office/drawing/2014/main" id="{2CE00269-F449-3226-FA7F-B8987655D8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52713" y="1393825"/>
                <a:ext cx="61912" cy="619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31" name="Oval 61">
                <a:extLst>
                  <a:ext uri="{FF2B5EF4-FFF2-40B4-BE49-F238E27FC236}">
                    <a16:creationId xmlns:a16="http://schemas.microsoft.com/office/drawing/2014/main" id="{B28F308D-CFAE-5490-637E-4A2E7468046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20975" y="1366838"/>
                <a:ext cx="61913" cy="6191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32" name="Oval 62">
                <a:extLst>
                  <a:ext uri="{FF2B5EF4-FFF2-40B4-BE49-F238E27FC236}">
                    <a16:creationId xmlns:a16="http://schemas.microsoft.com/office/drawing/2014/main" id="{CAFB41E1-3813-8E18-44A4-507164236F5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06700" y="1343025"/>
                <a:ext cx="61913" cy="65088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33" name="Oval 63">
                <a:extLst>
                  <a:ext uri="{FF2B5EF4-FFF2-40B4-BE49-F238E27FC236}">
                    <a16:creationId xmlns:a16="http://schemas.microsoft.com/office/drawing/2014/main" id="{1079A1BC-DE83-E4DE-2F8F-B5BD371525E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73375" y="1319213"/>
                <a:ext cx="63500" cy="6191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34" name="Oval 64">
                <a:extLst>
                  <a:ext uri="{FF2B5EF4-FFF2-40B4-BE49-F238E27FC236}">
                    <a16:creationId xmlns:a16="http://schemas.microsoft.com/office/drawing/2014/main" id="{CFF98611-3B40-D44C-12B6-CE03A034FB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51163" y="1296988"/>
                <a:ext cx="61912" cy="635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35" name="Oval 65">
                <a:extLst>
                  <a:ext uri="{FF2B5EF4-FFF2-40B4-BE49-F238E27FC236}">
                    <a16:creationId xmlns:a16="http://schemas.microsoft.com/office/drawing/2014/main" id="{3CCBD95F-41E9-9954-F9A7-2123B9A0D7E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60700" y="1293813"/>
                <a:ext cx="63500" cy="6191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800" baseline="-2500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36" name="Rectangle 66">
                <a:extLst>
                  <a:ext uri="{FF2B5EF4-FFF2-40B4-BE49-F238E27FC236}">
                    <a16:creationId xmlns:a16="http://schemas.microsoft.com/office/drawing/2014/main" id="{FB27D5CA-5EA9-AC31-F671-A42044608BA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79847" y="2420836"/>
                <a:ext cx="368691" cy="416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5562" tIns="28575" rIns="55562" bIns="28575">
                <a:spAutoFit/>
              </a:bodyPr>
              <a:lstStyle>
                <a:lvl1pPr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tx1">
                        <a:lumMod val="50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1137" name="Rectangle 67">
                <a:extLst>
                  <a:ext uri="{FF2B5EF4-FFF2-40B4-BE49-F238E27FC236}">
                    <a16:creationId xmlns:a16="http://schemas.microsoft.com/office/drawing/2014/main" id="{EE604DA8-F4A1-8F74-DE44-35E31A98193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79847" y="1736165"/>
                <a:ext cx="368691" cy="416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5562" tIns="28575" rIns="55562" bIns="28575">
                <a:spAutoFit/>
              </a:bodyPr>
              <a:lstStyle>
                <a:lvl1pPr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tx1">
                        <a:lumMod val="50000"/>
                      </a:schemeClr>
                    </a:solidFill>
                  </a:rPr>
                  <a:t>6</a:t>
                </a:r>
              </a:p>
            </p:txBody>
          </p:sp>
          <p:sp>
            <p:nvSpPr>
              <p:cNvPr id="1138" name="Rectangle 68">
                <a:extLst>
                  <a:ext uri="{FF2B5EF4-FFF2-40B4-BE49-F238E27FC236}">
                    <a16:creationId xmlns:a16="http://schemas.microsoft.com/office/drawing/2014/main" id="{76BAA1F8-9A3F-7AB7-461E-3A66F39BDC6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57436" y="1031165"/>
                <a:ext cx="493907" cy="416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5562" tIns="28575" rIns="55562" bIns="28575">
                <a:spAutoFit/>
              </a:bodyPr>
              <a:lstStyle>
                <a:lvl1pPr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tx1">
                        <a:lumMod val="50000"/>
                      </a:schemeClr>
                    </a:solidFill>
                  </a:rPr>
                  <a:t>10</a:t>
                </a:r>
              </a:p>
            </p:txBody>
          </p:sp>
          <p:sp>
            <p:nvSpPr>
              <p:cNvPr id="1139" name="Rectangle 69">
                <a:extLst>
                  <a:ext uri="{FF2B5EF4-FFF2-40B4-BE49-F238E27FC236}">
                    <a16:creationId xmlns:a16="http://schemas.microsoft.com/office/drawing/2014/main" id="{F59FA9D7-1E48-37E0-BE74-04FF9F0C92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77200" y="3089407"/>
                <a:ext cx="368691" cy="416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5562" tIns="28575" rIns="55562" bIns="28575">
                <a:spAutoFit/>
              </a:bodyPr>
              <a:lstStyle>
                <a:lvl1pPr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tx1">
                        <a:lumMod val="50000"/>
                      </a:schemeClr>
                    </a:solidFill>
                  </a:rPr>
                  <a:t>0</a:t>
                </a:r>
              </a:p>
            </p:txBody>
          </p:sp>
          <p:sp>
            <p:nvSpPr>
              <p:cNvPr id="1140" name="Rectangle 70">
                <a:extLst>
                  <a:ext uri="{FF2B5EF4-FFF2-40B4-BE49-F238E27FC236}">
                    <a16:creationId xmlns:a16="http://schemas.microsoft.com/office/drawing/2014/main" id="{B87C496C-ACD9-5420-CDBF-AE02D007188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75049" y="3339406"/>
                <a:ext cx="681735" cy="416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5562" tIns="28575" rIns="55562" bIns="28575">
                <a:spAutoFit/>
              </a:bodyPr>
              <a:lstStyle>
                <a:lvl1pPr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tx1">
                        <a:lumMod val="50000"/>
                      </a:schemeClr>
                    </a:solidFill>
                  </a:rPr>
                  <a:t>95.8</a:t>
                </a:r>
              </a:p>
            </p:txBody>
          </p:sp>
          <p:sp>
            <p:nvSpPr>
              <p:cNvPr id="1141" name="Rectangle 71">
                <a:extLst>
                  <a:ext uri="{FF2B5EF4-FFF2-40B4-BE49-F238E27FC236}">
                    <a16:creationId xmlns:a16="http://schemas.microsoft.com/office/drawing/2014/main" id="{3746E251-158C-2790-3279-3899A6E8CCC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64585" y="3350900"/>
                <a:ext cx="493908" cy="416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5562" tIns="28575" rIns="55562" bIns="28575">
                <a:spAutoFit/>
              </a:bodyPr>
              <a:lstStyle>
                <a:lvl1pPr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tx1">
                        <a:lumMod val="50000"/>
                      </a:schemeClr>
                    </a:solidFill>
                  </a:rPr>
                  <a:t>96</a:t>
                </a:r>
              </a:p>
            </p:txBody>
          </p:sp>
          <p:sp>
            <p:nvSpPr>
              <p:cNvPr id="1142" name="Rectangle 72">
                <a:extLst>
                  <a:ext uri="{FF2B5EF4-FFF2-40B4-BE49-F238E27FC236}">
                    <a16:creationId xmlns:a16="http://schemas.microsoft.com/office/drawing/2014/main" id="{1A5CB875-834C-45C0-AC2E-685F9A57971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16462" y="3347384"/>
                <a:ext cx="681735" cy="416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5562" tIns="28575" rIns="55562" bIns="28575">
                <a:spAutoFit/>
              </a:bodyPr>
              <a:lstStyle>
                <a:lvl1pPr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tx1">
                        <a:lumMod val="50000"/>
                      </a:schemeClr>
                    </a:solidFill>
                  </a:rPr>
                  <a:t>96.2</a:t>
                </a:r>
              </a:p>
            </p:txBody>
          </p:sp>
          <p:sp>
            <p:nvSpPr>
              <p:cNvPr id="1143" name="Rectangle 73">
                <a:extLst>
                  <a:ext uri="{FF2B5EF4-FFF2-40B4-BE49-F238E27FC236}">
                    <a16:creationId xmlns:a16="http://schemas.microsoft.com/office/drawing/2014/main" id="{39C0C055-C18A-9E8A-1F40-7791CF1AFB3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>
                <a:off x="-543322" y="2138962"/>
                <a:ext cx="2032899" cy="3923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5562" tIns="28575" rIns="55562" bIns="28575">
                <a:spAutoFit/>
              </a:bodyPr>
              <a:lstStyle>
                <a:lvl1pPr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 defTabSz="328613" eaLnBrk="0" hangingPunct="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defTabSz="328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tx1">
                        <a:lumMod val="50000"/>
                      </a:schemeClr>
                    </a:solidFill>
                  </a:rPr>
                  <a:t>Resistance (</a:t>
                </a:r>
                <a:r>
                  <a:rPr lang="en-US" sz="800" err="1">
                    <a:solidFill>
                      <a:schemeClr val="tx1">
                        <a:lumMod val="50000"/>
                      </a:schemeClr>
                    </a:solidFill>
                  </a:rPr>
                  <a:t>m</a:t>
                </a:r>
                <a:r>
                  <a:rPr lang="en-US" sz="800" err="1">
                    <a:solidFill>
                      <a:schemeClr val="tx1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W</a:t>
                </a:r>
                <a:r>
                  <a:rPr lang="en-US" sz="800">
                    <a:solidFill>
                      <a:schemeClr val="tx1">
                        <a:lumMod val="50000"/>
                      </a:schemeClr>
                    </a:solidFill>
                  </a:rPr>
                  <a:t>)</a:t>
                </a:r>
              </a:p>
            </p:txBody>
          </p:sp>
        </p:grpSp>
        <p:grpSp>
          <p:nvGrpSpPr>
            <p:cNvPr id="1025" name="Group 114">
              <a:extLst>
                <a:ext uri="{FF2B5EF4-FFF2-40B4-BE49-F238E27FC236}">
                  <a16:creationId xmlns:a16="http://schemas.microsoft.com/office/drawing/2014/main" id="{237EF638-D6D5-F4A7-44ED-FD6E3806FA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67113" y="5238098"/>
              <a:ext cx="344488" cy="258762"/>
              <a:chOff x="1430" y="2053"/>
              <a:chExt cx="217" cy="163"/>
            </a:xfrm>
          </p:grpSpPr>
          <p:sp>
            <p:nvSpPr>
              <p:cNvPr id="1092" name="Freeform 115">
                <a:extLst>
                  <a:ext uri="{FF2B5EF4-FFF2-40B4-BE49-F238E27FC236}">
                    <a16:creationId xmlns:a16="http://schemas.microsoft.com/office/drawing/2014/main" id="{7F5E294A-C6C7-6B1E-33F8-AC41713C3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" y="2053"/>
                <a:ext cx="217" cy="163"/>
              </a:xfrm>
              <a:custGeom>
                <a:avLst/>
                <a:gdLst>
                  <a:gd name="T0" fmla="*/ 108 w 217"/>
                  <a:gd name="T1" fmla="*/ 108 h 163"/>
                  <a:gd name="T2" fmla="*/ 162 w 217"/>
                  <a:gd name="T3" fmla="*/ 162 h 163"/>
                  <a:gd name="T4" fmla="*/ 144 w 217"/>
                  <a:gd name="T5" fmla="*/ 108 h 163"/>
                  <a:gd name="T6" fmla="*/ 216 w 217"/>
                  <a:gd name="T7" fmla="*/ 54 h 163"/>
                  <a:gd name="T8" fmla="*/ 150 w 217"/>
                  <a:gd name="T9" fmla="*/ 54 h 163"/>
                  <a:gd name="T10" fmla="*/ 162 w 217"/>
                  <a:gd name="T11" fmla="*/ 0 h 163"/>
                  <a:gd name="T12" fmla="*/ 108 w 217"/>
                  <a:gd name="T13" fmla="*/ 30 h 163"/>
                  <a:gd name="T14" fmla="*/ 24 w 217"/>
                  <a:gd name="T15" fmla="*/ 0 h 163"/>
                  <a:gd name="T16" fmla="*/ 54 w 217"/>
                  <a:gd name="T17" fmla="*/ 54 h 163"/>
                  <a:gd name="T18" fmla="*/ 0 w 217"/>
                  <a:gd name="T19" fmla="*/ 84 h 163"/>
                  <a:gd name="T20" fmla="*/ 54 w 217"/>
                  <a:gd name="T21" fmla="*/ 108 h 163"/>
                  <a:gd name="T22" fmla="*/ 66 w 217"/>
                  <a:gd name="T23" fmla="*/ 162 h 163"/>
                  <a:gd name="T24" fmla="*/ 108 w 217"/>
                  <a:gd name="T25" fmla="*/ 108 h 163"/>
                  <a:gd name="T26" fmla="*/ 162 w 217"/>
                  <a:gd name="T27" fmla="*/ 162 h 163"/>
                  <a:gd name="T28" fmla="*/ 144 w 217"/>
                  <a:gd name="T29" fmla="*/ 108 h 163"/>
                  <a:gd name="T30" fmla="*/ 216 w 217"/>
                  <a:gd name="T31" fmla="*/ 54 h 163"/>
                  <a:gd name="T32" fmla="*/ 150 w 217"/>
                  <a:gd name="T33" fmla="*/ 54 h 163"/>
                  <a:gd name="T34" fmla="*/ 162 w 217"/>
                  <a:gd name="T35" fmla="*/ 0 h 163"/>
                  <a:gd name="T36" fmla="*/ 108 w 217"/>
                  <a:gd name="T37" fmla="*/ 30 h 163"/>
                  <a:gd name="T38" fmla="*/ 24 w 217"/>
                  <a:gd name="T39" fmla="*/ 0 h 163"/>
                  <a:gd name="T40" fmla="*/ 54 w 217"/>
                  <a:gd name="T41" fmla="*/ 54 h 163"/>
                  <a:gd name="T42" fmla="*/ 0 w 217"/>
                  <a:gd name="T43" fmla="*/ 84 h 163"/>
                  <a:gd name="T44" fmla="*/ 54 w 217"/>
                  <a:gd name="T45" fmla="*/ 108 h 163"/>
                  <a:gd name="T46" fmla="*/ 66 w 217"/>
                  <a:gd name="T47" fmla="*/ 162 h 163"/>
                  <a:gd name="T48" fmla="*/ 108 w 217"/>
                  <a:gd name="T49" fmla="*/ 108 h 1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17" h="163">
                    <a:moveTo>
                      <a:pt x="108" y="108"/>
                    </a:moveTo>
                    <a:lnTo>
                      <a:pt x="162" y="162"/>
                    </a:lnTo>
                    <a:lnTo>
                      <a:pt x="144" y="108"/>
                    </a:lnTo>
                    <a:lnTo>
                      <a:pt x="216" y="54"/>
                    </a:lnTo>
                    <a:lnTo>
                      <a:pt x="150" y="54"/>
                    </a:lnTo>
                    <a:lnTo>
                      <a:pt x="162" y="0"/>
                    </a:lnTo>
                    <a:lnTo>
                      <a:pt x="108" y="30"/>
                    </a:lnTo>
                    <a:lnTo>
                      <a:pt x="24" y="0"/>
                    </a:lnTo>
                    <a:lnTo>
                      <a:pt x="54" y="54"/>
                    </a:lnTo>
                    <a:lnTo>
                      <a:pt x="0" y="84"/>
                    </a:lnTo>
                    <a:lnTo>
                      <a:pt x="54" y="108"/>
                    </a:lnTo>
                    <a:lnTo>
                      <a:pt x="66" y="162"/>
                    </a:lnTo>
                    <a:lnTo>
                      <a:pt x="108" y="108"/>
                    </a:lnTo>
                    <a:lnTo>
                      <a:pt x="162" y="162"/>
                    </a:lnTo>
                    <a:lnTo>
                      <a:pt x="144" y="108"/>
                    </a:lnTo>
                    <a:lnTo>
                      <a:pt x="216" y="54"/>
                    </a:lnTo>
                    <a:lnTo>
                      <a:pt x="150" y="54"/>
                    </a:lnTo>
                    <a:lnTo>
                      <a:pt x="162" y="0"/>
                    </a:lnTo>
                    <a:lnTo>
                      <a:pt x="108" y="30"/>
                    </a:lnTo>
                    <a:lnTo>
                      <a:pt x="24" y="0"/>
                    </a:lnTo>
                    <a:lnTo>
                      <a:pt x="54" y="54"/>
                    </a:lnTo>
                    <a:lnTo>
                      <a:pt x="0" y="84"/>
                    </a:lnTo>
                    <a:lnTo>
                      <a:pt x="54" y="108"/>
                    </a:lnTo>
                    <a:lnTo>
                      <a:pt x="66" y="162"/>
                    </a:lnTo>
                    <a:lnTo>
                      <a:pt x="108" y="108"/>
                    </a:lnTo>
                  </a:path>
                </a:pathLst>
              </a:custGeom>
              <a:gradFill rotWithShape="0">
                <a:gsLst>
                  <a:gs pos="0">
                    <a:srgbClr val="CC3300"/>
                  </a:gs>
                  <a:gs pos="100000">
                    <a:srgbClr val="5E1800"/>
                  </a:gs>
                </a:gsLst>
                <a:lin ang="2700000" scaled="1"/>
              </a:gradFill>
              <a:ln w="25400" cap="rnd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00"/>
              </a:p>
            </p:txBody>
          </p:sp>
          <p:sp>
            <p:nvSpPr>
              <p:cNvPr id="1093" name="Freeform 116">
                <a:extLst>
                  <a:ext uri="{FF2B5EF4-FFF2-40B4-BE49-F238E27FC236}">
                    <a16:creationId xmlns:a16="http://schemas.microsoft.com/office/drawing/2014/main" id="{5BBDC480-3C5F-007C-4B7D-1C3733760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2" y="2089"/>
                <a:ext cx="103" cy="79"/>
              </a:xfrm>
              <a:custGeom>
                <a:avLst/>
                <a:gdLst>
                  <a:gd name="T0" fmla="*/ 51 w 103"/>
                  <a:gd name="T1" fmla="*/ 50 h 79"/>
                  <a:gd name="T2" fmla="*/ 74 w 103"/>
                  <a:gd name="T3" fmla="*/ 78 h 79"/>
                  <a:gd name="T4" fmla="*/ 68 w 103"/>
                  <a:gd name="T5" fmla="*/ 50 h 79"/>
                  <a:gd name="T6" fmla="*/ 102 w 103"/>
                  <a:gd name="T7" fmla="*/ 28 h 79"/>
                  <a:gd name="T8" fmla="*/ 74 w 103"/>
                  <a:gd name="T9" fmla="*/ 28 h 79"/>
                  <a:gd name="T10" fmla="*/ 74 w 103"/>
                  <a:gd name="T11" fmla="*/ 0 h 79"/>
                  <a:gd name="T12" fmla="*/ 51 w 103"/>
                  <a:gd name="T13" fmla="*/ 11 h 79"/>
                  <a:gd name="T14" fmla="*/ 11 w 103"/>
                  <a:gd name="T15" fmla="*/ 0 h 79"/>
                  <a:gd name="T16" fmla="*/ 23 w 103"/>
                  <a:gd name="T17" fmla="*/ 28 h 79"/>
                  <a:gd name="T18" fmla="*/ 0 w 103"/>
                  <a:gd name="T19" fmla="*/ 39 h 79"/>
                  <a:gd name="T20" fmla="*/ 23 w 103"/>
                  <a:gd name="T21" fmla="*/ 50 h 79"/>
                  <a:gd name="T22" fmla="*/ 34 w 103"/>
                  <a:gd name="T23" fmla="*/ 78 h 79"/>
                  <a:gd name="T24" fmla="*/ 51 w 103"/>
                  <a:gd name="T25" fmla="*/ 50 h 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" h="79">
                    <a:moveTo>
                      <a:pt x="51" y="50"/>
                    </a:moveTo>
                    <a:lnTo>
                      <a:pt x="74" y="78"/>
                    </a:lnTo>
                    <a:lnTo>
                      <a:pt x="68" y="50"/>
                    </a:lnTo>
                    <a:lnTo>
                      <a:pt x="102" y="28"/>
                    </a:lnTo>
                    <a:lnTo>
                      <a:pt x="74" y="28"/>
                    </a:lnTo>
                    <a:lnTo>
                      <a:pt x="74" y="0"/>
                    </a:lnTo>
                    <a:lnTo>
                      <a:pt x="51" y="11"/>
                    </a:lnTo>
                    <a:lnTo>
                      <a:pt x="11" y="0"/>
                    </a:lnTo>
                    <a:lnTo>
                      <a:pt x="23" y="28"/>
                    </a:lnTo>
                    <a:lnTo>
                      <a:pt x="0" y="39"/>
                    </a:lnTo>
                    <a:lnTo>
                      <a:pt x="23" y="50"/>
                    </a:lnTo>
                    <a:lnTo>
                      <a:pt x="34" y="78"/>
                    </a:lnTo>
                    <a:lnTo>
                      <a:pt x="51" y="50"/>
                    </a:lnTo>
                  </a:path>
                </a:pathLst>
              </a:custGeom>
              <a:solidFill>
                <a:schemeClr val="accent3"/>
              </a:solidFill>
              <a:ln w="12700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00"/>
              </a:p>
            </p:txBody>
          </p:sp>
        </p:grpSp>
        <p:cxnSp>
          <p:nvCxnSpPr>
            <p:cNvPr id="1091" name="Straight Arrow Connector 1090">
              <a:extLst>
                <a:ext uri="{FF2B5EF4-FFF2-40B4-BE49-F238E27FC236}">
                  <a16:creationId xmlns:a16="http://schemas.microsoft.com/office/drawing/2014/main" id="{03DDA480-2CD1-B876-9E4D-30CFE8344993}"/>
                </a:ext>
              </a:extLst>
            </p:cNvPr>
            <p:cNvCxnSpPr>
              <a:stCxn id="1093" idx="6"/>
            </p:cNvCxnSpPr>
            <p:nvPr/>
          </p:nvCxnSpPr>
          <p:spPr>
            <a:xfrm flipV="1">
              <a:off x="7730626" y="4603449"/>
              <a:ext cx="118372" cy="70926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6" name="Straight Arrow Connector 1165">
            <a:extLst>
              <a:ext uri="{FF2B5EF4-FFF2-40B4-BE49-F238E27FC236}">
                <a16:creationId xmlns:a16="http://schemas.microsoft.com/office/drawing/2014/main" id="{92CFFF53-C886-DF2A-98A2-3FA6EC26A1D4}"/>
              </a:ext>
            </a:extLst>
          </p:cNvPr>
          <p:cNvCxnSpPr>
            <a:cxnSpLocks/>
          </p:cNvCxnSpPr>
          <p:nvPr/>
        </p:nvCxnSpPr>
        <p:spPr>
          <a:xfrm>
            <a:off x="2305050" y="693162"/>
            <a:ext cx="609600" cy="580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8" name="Straight Arrow Connector 1167">
            <a:extLst>
              <a:ext uri="{FF2B5EF4-FFF2-40B4-BE49-F238E27FC236}">
                <a16:creationId xmlns:a16="http://schemas.microsoft.com/office/drawing/2014/main" id="{D1547A97-D0DA-B30F-4EA2-EE78042C3ED2}"/>
              </a:ext>
            </a:extLst>
          </p:cNvPr>
          <p:cNvCxnSpPr>
            <a:cxnSpLocks/>
          </p:cNvCxnSpPr>
          <p:nvPr/>
        </p:nvCxnSpPr>
        <p:spPr>
          <a:xfrm flipV="1">
            <a:off x="2366725" y="1368171"/>
            <a:ext cx="1046032" cy="321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70032" y="3204864"/>
            <a:ext cx="585863" cy="15708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E6B30AC-D5A6-D0DE-1A16-A44A57C644F0}"/>
              </a:ext>
            </a:extLst>
          </p:cNvPr>
          <p:cNvGrpSpPr/>
          <p:nvPr/>
        </p:nvGrpSpPr>
        <p:grpSpPr>
          <a:xfrm>
            <a:off x="1952675" y="1770294"/>
            <a:ext cx="2731762" cy="1405188"/>
            <a:chOff x="2117405" y="1837625"/>
            <a:chExt cx="2731762" cy="1405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802E0C-8FA2-1ECA-468E-3603DEB9B7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17405" y="1837625"/>
              <a:ext cx="2381680" cy="1221442"/>
              <a:chOff x="54145" y="1816041"/>
              <a:chExt cx="2685274" cy="137714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0E5B072-2B18-85B8-3344-745E11D3A59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4145" y="1816041"/>
                <a:ext cx="2212907" cy="1240892"/>
                <a:chOff x="-104260" y="1089735"/>
                <a:chExt cx="6315749" cy="3541570"/>
              </a:xfrm>
            </p:grpSpPr>
            <p:sp>
              <p:nvSpPr>
                <p:cNvPr id="1051" name="Rectangle 4">
                  <a:extLst>
                    <a:ext uri="{FF2B5EF4-FFF2-40B4-BE49-F238E27FC236}">
                      <a16:creationId xmlns:a16="http://schemas.microsoft.com/office/drawing/2014/main" id="{3B9267EE-DE68-D050-7223-7DE071417C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7546" y="3253997"/>
                  <a:ext cx="1223121" cy="287715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25400">
                  <a:solidFill>
                    <a:schemeClr val="accent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1pPr>
                  <a:lvl2pPr marL="742950" indent="-28575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2pPr>
                  <a:lvl3pPr marL="11430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3pPr>
                  <a:lvl4pPr marL="16002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4pPr>
                  <a:lvl5pPr marL="20574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9pPr>
                </a:lstStyle>
                <a:p>
                  <a:pPr algn="l" defTabSz="461040" rtl="0"/>
                  <a:endParaRPr lang="en-US" altLang="en-US" sz="1613" kern="1200"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2" name="AutoShape 5">
                  <a:extLst>
                    <a:ext uri="{FF2B5EF4-FFF2-40B4-BE49-F238E27FC236}">
                      <a16:creationId xmlns:a16="http://schemas.microsoft.com/office/drawing/2014/main" id="{E74DFEDA-43F4-E0FA-2E0E-7416D96751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2539" y="2862264"/>
                  <a:ext cx="1560237" cy="355599"/>
                </a:xfrm>
                <a:prstGeom prst="parallelogram">
                  <a:avLst>
                    <a:gd name="adj" fmla="val 110471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25400">
                  <a:solidFill>
                    <a:schemeClr val="accent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1pPr>
                  <a:lvl2pPr marL="742950" indent="-28575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2pPr>
                  <a:lvl3pPr marL="11430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3pPr>
                  <a:lvl4pPr marL="16002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4pPr>
                  <a:lvl5pPr marL="20574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9pPr>
                </a:lstStyle>
                <a:p>
                  <a:pPr algn="l" defTabSz="461040" rtl="0"/>
                  <a:endParaRPr lang="en-US" altLang="en-US" sz="1613" kern="1200"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3" name="Freeform 6">
                  <a:extLst>
                    <a:ext uri="{FF2B5EF4-FFF2-40B4-BE49-F238E27FC236}">
                      <a16:creationId xmlns:a16="http://schemas.microsoft.com/office/drawing/2014/main" id="{A967F1D8-0BB1-A9D5-39D3-6F99BD0978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7013" y="2863851"/>
                  <a:ext cx="433832" cy="679451"/>
                </a:xfrm>
                <a:custGeom>
                  <a:avLst/>
                  <a:gdLst>
                    <a:gd name="T0" fmla="*/ 0 w 243"/>
                    <a:gd name="T1" fmla="*/ 677863 h 428"/>
                    <a:gd name="T2" fmla="*/ 0 w 243"/>
                    <a:gd name="T3" fmla="*/ 354013 h 428"/>
                    <a:gd name="T4" fmla="*/ 384175 w 243"/>
                    <a:gd name="T5" fmla="*/ 0 h 428"/>
                    <a:gd name="T6" fmla="*/ 384175 w 243"/>
                    <a:gd name="T7" fmla="*/ 338138 h 428"/>
                    <a:gd name="T8" fmla="*/ 0 w 243"/>
                    <a:gd name="T9" fmla="*/ 677863 h 4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43" h="428">
                      <a:moveTo>
                        <a:pt x="0" y="427"/>
                      </a:moveTo>
                      <a:lnTo>
                        <a:pt x="0" y="223"/>
                      </a:lnTo>
                      <a:lnTo>
                        <a:pt x="242" y="0"/>
                      </a:lnTo>
                      <a:lnTo>
                        <a:pt x="242" y="213"/>
                      </a:lnTo>
                      <a:lnTo>
                        <a:pt x="0" y="427"/>
                      </a:lnTo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25400" cap="rnd" cmpd="sng">
                  <a:solidFill>
                    <a:schemeClr val="accent6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4" name="Group 7">
                  <a:extLst>
                    <a:ext uri="{FF2B5EF4-FFF2-40B4-BE49-F238E27FC236}">
                      <a16:creationId xmlns:a16="http://schemas.microsoft.com/office/drawing/2014/main" id="{B6E19A39-9E72-4078-E186-D21864D055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27463" y="2039938"/>
                  <a:ext cx="292100" cy="1081087"/>
                  <a:chOff x="1275" y="880"/>
                  <a:chExt cx="184" cy="681"/>
                </a:xfrm>
              </p:grpSpPr>
              <p:sp>
                <p:nvSpPr>
                  <p:cNvPr id="1078" name="Oval 8">
                    <a:extLst>
                      <a:ext uri="{FF2B5EF4-FFF2-40B4-BE49-F238E27FC236}">
                        <a16:creationId xmlns:a16="http://schemas.microsoft.com/office/drawing/2014/main" id="{283F8B7E-C95C-ED84-32F9-1216FE6312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75" y="1426"/>
                    <a:ext cx="184" cy="135"/>
                  </a:xfrm>
                  <a:prstGeom prst="ellipse">
                    <a:avLst/>
                  </a:prstGeom>
                  <a:solidFill>
                    <a:srgbClr val="FF0033"/>
                  </a:solidFill>
                  <a:ln w="12700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1pPr>
                    <a:lvl2pPr marL="742950" indent="-28575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2pPr>
                    <a:lvl3pPr marL="11430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3pPr>
                    <a:lvl4pPr marL="16002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4pPr>
                    <a:lvl5pPr marL="20574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defTabSz="461040" rtl="0"/>
                    <a:endParaRPr lang="en-US" altLang="en-US" sz="1613" kern="1200"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9" name="Rectangle 9">
                    <a:extLst>
                      <a:ext uri="{FF2B5EF4-FFF2-40B4-BE49-F238E27FC236}">
                        <a16:creationId xmlns:a16="http://schemas.microsoft.com/office/drawing/2014/main" id="{F958C463-16C2-6D8F-D521-F3678E4F87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9" y="1174"/>
                    <a:ext cx="62" cy="270"/>
                  </a:xfrm>
                  <a:prstGeom prst="rect">
                    <a:avLst/>
                  </a:prstGeom>
                  <a:solidFill>
                    <a:srgbClr val="FF0033"/>
                  </a:solidFill>
                  <a:ln w="127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1pPr>
                    <a:lvl2pPr marL="742950" indent="-28575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2pPr>
                    <a:lvl3pPr marL="11430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3pPr>
                    <a:lvl4pPr marL="16002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4pPr>
                    <a:lvl5pPr marL="20574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defTabSz="461040" rtl="0"/>
                    <a:endParaRPr lang="en-US" altLang="en-US" sz="1613" kern="1200"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0" name="Rectangle 10">
                    <a:extLst>
                      <a:ext uri="{FF2B5EF4-FFF2-40B4-BE49-F238E27FC236}">
                        <a16:creationId xmlns:a16="http://schemas.microsoft.com/office/drawing/2014/main" id="{95D38CAD-0796-F059-01BB-D1961092E2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0" y="896"/>
                    <a:ext cx="61" cy="26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1pPr>
                    <a:lvl2pPr marL="742950" indent="-28575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2pPr>
                    <a:lvl3pPr marL="11430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3pPr>
                    <a:lvl4pPr marL="16002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4pPr>
                    <a:lvl5pPr marL="20574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defTabSz="461040" rtl="0"/>
                    <a:endParaRPr lang="en-US" altLang="en-US" sz="1613" kern="1200"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1" name="Oval 11">
                    <a:extLst>
                      <a:ext uri="{FF2B5EF4-FFF2-40B4-BE49-F238E27FC236}">
                        <a16:creationId xmlns:a16="http://schemas.microsoft.com/office/drawing/2014/main" id="{7F1FF7AC-064D-61B0-807C-E30C7EEA1C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2" y="880"/>
                    <a:ext cx="59" cy="2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1pPr>
                    <a:lvl2pPr marL="742950" indent="-28575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2pPr>
                    <a:lvl3pPr marL="11430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3pPr>
                    <a:lvl4pPr marL="16002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4pPr>
                    <a:lvl5pPr marL="20574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defTabSz="461040" rtl="0"/>
                    <a:endParaRPr lang="en-US" altLang="en-US" sz="1613" kern="1200"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2" name="Oval 12">
                    <a:extLst>
                      <a:ext uri="{FF2B5EF4-FFF2-40B4-BE49-F238E27FC236}">
                        <a16:creationId xmlns:a16="http://schemas.microsoft.com/office/drawing/2014/main" id="{5C1A3831-8AF7-2A96-0C6D-A2515022BA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2" y="1420"/>
                    <a:ext cx="61" cy="37"/>
                  </a:xfrm>
                  <a:prstGeom prst="ellipse">
                    <a:avLst/>
                  </a:prstGeom>
                  <a:solidFill>
                    <a:srgbClr val="FF0033"/>
                  </a:solidFill>
                  <a:ln w="12700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1pPr>
                    <a:lvl2pPr marL="742950" indent="-28575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2pPr>
                    <a:lvl3pPr marL="11430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3pPr>
                    <a:lvl4pPr marL="16002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4pPr>
                    <a:lvl5pPr marL="20574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defTabSz="461040" rtl="0"/>
                    <a:endParaRPr lang="en-US" altLang="en-US" sz="1613" kern="1200"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3" name="Rectangle 13">
                    <a:extLst>
                      <a:ext uri="{FF2B5EF4-FFF2-40B4-BE49-F238E27FC236}">
                        <a16:creationId xmlns:a16="http://schemas.microsoft.com/office/drawing/2014/main" id="{374AB684-5D5F-579E-4F72-A75CB2C9BD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5" y="1345"/>
                    <a:ext cx="54" cy="90"/>
                  </a:xfrm>
                  <a:prstGeom prst="rect">
                    <a:avLst/>
                  </a:prstGeom>
                  <a:solidFill>
                    <a:srgbClr val="FF00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1pPr>
                    <a:lvl2pPr marL="742950" indent="-28575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2pPr>
                    <a:lvl3pPr marL="11430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3pPr>
                    <a:lvl4pPr marL="16002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4pPr>
                    <a:lvl5pPr marL="20574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defTabSz="461040" rtl="0"/>
                    <a:endParaRPr lang="en-US" altLang="en-US" sz="1613" kern="1200"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4" name="Rectangle 14">
                    <a:extLst>
                      <a:ext uri="{FF2B5EF4-FFF2-40B4-BE49-F238E27FC236}">
                        <a16:creationId xmlns:a16="http://schemas.microsoft.com/office/drawing/2014/main" id="{F4DE2C50-163F-5F33-25DD-2B05D8B357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5" y="1162"/>
                    <a:ext cx="53" cy="205"/>
                  </a:xfrm>
                  <a:prstGeom prst="rect">
                    <a:avLst/>
                  </a:prstGeom>
                  <a:solidFill>
                    <a:srgbClr val="FF00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1pPr>
                    <a:lvl2pPr marL="742950" indent="-28575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2pPr>
                    <a:lvl3pPr marL="11430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3pPr>
                    <a:lvl4pPr marL="16002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4pPr>
                    <a:lvl5pPr marL="20574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defTabSz="461040" rtl="0"/>
                    <a:endParaRPr lang="en-US" altLang="en-US" sz="1613" kern="1200"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5" name="Oval 15">
                    <a:extLst>
                      <a:ext uri="{FF2B5EF4-FFF2-40B4-BE49-F238E27FC236}">
                        <a16:creationId xmlns:a16="http://schemas.microsoft.com/office/drawing/2014/main" id="{2341FA06-8826-E23E-4528-253F63FA083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0" y="1147"/>
                    <a:ext cx="59" cy="28"/>
                  </a:xfrm>
                  <a:prstGeom prst="ellipse">
                    <a:avLst/>
                  </a:prstGeom>
                  <a:solidFill>
                    <a:srgbClr val="FF0033"/>
                  </a:solidFill>
                  <a:ln w="12700">
                    <a:solidFill>
                      <a:srgbClr val="C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1pPr>
                    <a:lvl2pPr marL="742950" indent="-28575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2pPr>
                    <a:lvl3pPr marL="11430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3pPr>
                    <a:lvl4pPr marL="16002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4pPr>
                    <a:lvl5pPr marL="2057400" indent="-228600"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3200">
                        <a:solidFill>
                          <a:srgbClr val="CCCC00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l" defTabSz="461040" rtl="0"/>
                    <a:endParaRPr lang="en-US" altLang="en-US" sz="1613" kern="1200"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55" name="Line 16">
                  <a:extLst>
                    <a:ext uri="{FF2B5EF4-FFF2-40B4-BE49-F238E27FC236}">
                      <a16:creationId xmlns:a16="http://schemas.microsoft.com/office/drawing/2014/main" id="{D759A7C3-F1A8-435E-3C54-7AD023F9C4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32200" y="3549650"/>
                  <a:ext cx="0" cy="141288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6" name="Line 17">
                  <a:extLst>
                    <a:ext uri="{FF2B5EF4-FFF2-40B4-BE49-F238E27FC236}">
                      <a16:creationId xmlns:a16="http://schemas.microsoft.com/office/drawing/2014/main" id="{DF4E1651-FBF0-4435-F925-BFCF65A5F3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48063" y="3690938"/>
                  <a:ext cx="84137" cy="60325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7" name="Line 18">
                  <a:extLst>
                    <a:ext uri="{FF2B5EF4-FFF2-40B4-BE49-F238E27FC236}">
                      <a16:creationId xmlns:a16="http://schemas.microsoft.com/office/drawing/2014/main" id="{0F5DBED4-8D2A-A89D-ABD0-E3DD828B46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0125" y="3756025"/>
                  <a:ext cx="184150" cy="50800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8" name="Line 19">
                  <a:extLst>
                    <a:ext uri="{FF2B5EF4-FFF2-40B4-BE49-F238E27FC236}">
                      <a16:creationId xmlns:a16="http://schemas.microsoft.com/office/drawing/2014/main" id="{5E1FE126-9211-2162-B7EB-9A54B87123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40125" y="3814763"/>
                  <a:ext cx="177800" cy="82550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9" name="Line 20">
                  <a:extLst>
                    <a:ext uri="{FF2B5EF4-FFF2-40B4-BE49-F238E27FC236}">
                      <a16:creationId xmlns:a16="http://schemas.microsoft.com/office/drawing/2014/main" id="{F83DD926-E2FF-4D97-4186-D4ECEA9DFA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6000" y="3897313"/>
                  <a:ext cx="157163" cy="47625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0" name="Line 21">
                  <a:extLst>
                    <a:ext uri="{FF2B5EF4-FFF2-40B4-BE49-F238E27FC236}">
                      <a16:creationId xmlns:a16="http://schemas.microsoft.com/office/drawing/2014/main" id="{A48ECAEC-F86A-82D6-8626-743B7E4BEA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51238" y="3944938"/>
                  <a:ext cx="157162" cy="101600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1" name="Line 22">
                  <a:extLst>
                    <a:ext uri="{FF2B5EF4-FFF2-40B4-BE49-F238E27FC236}">
                      <a16:creationId xmlns:a16="http://schemas.microsoft.com/office/drawing/2014/main" id="{FF0EFD1D-ADFB-A482-1D54-88A084F2BB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60763" y="4046538"/>
                  <a:ext cx="152400" cy="26987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2" name="Line 23">
                  <a:extLst>
                    <a:ext uri="{FF2B5EF4-FFF2-40B4-BE49-F238E27FC236}">
                      <a16:creationId xmlns:a16="http://schemas.microsoft.com/office/drawing/2014/main" id="{FF830608-010E-5427-D634-78684E3865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16325" y="4073525"/>
                  <a:ext cx="96838" cy="82550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3" name="Line 24">
                  <a:extLst>
                    <a:ext uri="{FF2B5EF4-FFF2-40B4-BE49-F238E27FC236}">
                      <a16:creationId xmlns:a16="http://schemas.microsoft.com/office/drawing/2014/main" id="{34FEA8D9-C133-4288-490D-70257CAA65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27438" y="4149725"/>
                  <a:ext cx="0" cy="150813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4" name="Line 25">
                  <a:extLst>
                    <a:ext uri="{FF2B5EF4-FFF2-40B4-BE49-F238E27FC236}">
                      <a16:creationId xmlns:a16="http://schemas.microsoft.com/office/drawing/2014/main" id="{DFCF8721-1140-B47A-ED65-B2940D106B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02000" y="4311650"/>
                  <a:ext cx="701675" cy="0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" name="Line 26">
                  <a:extLst>
                    <a:ext uri="{FF2B5EF4-FFF2-40B4-BE49-F238E27FC236}">
                      <a16:creationId xmlns:a16="http://schemas.microsoft.com/office/drawing/2014/main" id="{C6180C3C-6FE2-2022-A596-4520C8E507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81363" y="4311650"/>
                  <a:ext cx="96837" cy="161925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" name="Line 27">
                  <a:extLst>
                    <a:ext uri="{FF2B5EF4-FFF2-40B4-BE49-F238E27FC236}">
                      <a16:creationId xmlns:a16="http://schemas.microsoft.com/office/drawing/2014/main" id="{D552DAB2-85ED-ACBB-31FB-E2C0153AE7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98838" y="4314825"/>
                  <a:ext cx="96837" cy="160338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7" name="Line 28">
                  <a:extLst>
                    <a:ext uri="{FF2B5EF4-FFF2-40B4-BE49-F238E27FC236}">
                      <a16:creationId xmlns:a16="http://schemas.microsoft.com/office/drawing/2014/main" id="{D9C18700-86F5-656E-26A4-2DCEDAA70F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09963" y="4318000"/>
                  <a:ext cx="96837" cy="161925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" name="Line 29">
                  <a:extLst>
                    <a:ext uri="{FF2B5EF4-FFF2-40B4-BE49-F238E27FC236}">
                      <a16:creationId xmlns:a16="http://schemas.microsoft.com/office/drawing/2014/main" id="{9E09D1CE-00F6-4563-374B-73589011EA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25850" y="4308475"/>
                  <a:ext cx="104775" cy="179388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Line 30">
                  <a:extLst>
                    <a:ext uri="{FF2B5EF4-FFF2-40B4-BE49-F238E27FC236}">
                      <a16:creationId xmlns:a16="http://schemas.microsoft.com/office/drawing/2014/main" id="{C42645E9-F586-DC84-02D9-14A48EB783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44913" y="4318000"/>
                  <a:ext cx="96837" cy="161925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Line 31">
                  <a:extLst>
                    <a:ext uri="{FF2B5EF4-FFF2-40B4-BE49-F238E27FC236}">
                      <a16:creationId xmlns:a16="http://schemas.microsoft.com/office/drawing/2014/main" id="{D12E29F2-9A11-787C-CCC2-2A1DFA98E9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65563" y="4314825"/>
                  <a:ext cx="96837" cy="160338"/>
                </a:xfrm>
                <a:prstGeom prst="line">
                  <a:avLst/>
                </a:prstGeom>
                <a:noFill/>
                <a:ln w="25400">
                  <a:solidFill>
                    <a:srgbClr val="00206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1" name="Rectangle 32">
                  <a:extLst>
                    <a:ext uri="{FF2B5EF4-FFF2-40B4-BE49-F238E27FC236}">
                      <a16:creationId xmlns:a16="http://schemas.microsoft.com/office/drawing/2014/main" id="{735626ED-ABB3-985C-C231-41B7019E0F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0681" y="3781423"/>
                  <a:ext cx="2530839" cy="8498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46421" tIns="23211" rIns="46421" bIns="23211">
                  <a:spAutoFit/>
                </a:bodyPr>
                <a:lstStyle>
                  <a:lvl1pPr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1pPr>
                  <a:lvl2pPr marL="742950" indent="-28575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2pPr>
                  <a:lvl3pPr marL="11430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3pPr>
                  <a:lvl4pPr marL="16002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4pPr>
                  <a:lvl5pPr marL="20574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9pPr>
                </a:lstStyle>
                <a:p>
                  <a:pPr algn="l" defTabSz="461040" rtl="0">
                    <a:spcBef>
                      <a:spcPct val="0"/>
                    </a:spcBef>
                  </a:pPr>
                  <a:r>
                    <a:rPr lang="en-US" altLang="en-US" sz="706" kern="1200">
                      <a:solidFill>
                        <a:srgbClr val="002060"/>
                      </a:solidFill>
                      <a:latin typeface="Arial"/>
                      <a:ea typeface="+mn-ea"/>
                      <a:cs typeface="+mn-cs"/>
                    </a:rPr>
                    <a:t>Thermal Conductance, </a:t>
                  </a:r>
                  <a:r>
                    <a:rPr lang="en-US" altLang="en-US" sz="706" b="1" kern="1200">
                      <a:solidFill>
                        <a:srgbClr val="002060"/>
                      </a:solidFill>
                      <a:latin typeface="Arial"/>
                      <a:ea typeface="+mn-ea"/>
                      <a:cs typeface="+mn-cs"/>
                    </a:rPr>
                    <a:t>G</a:t>
                  </a:r>
                </a:p>
              </p:txBody>
            </p:sp>
            <p:sp>
              <p:nvSpPr>
                <p:cNvPr id="1072" name="Arc 34">
                  <a:extLst>
                    <a:ext uri="{FF2B5EF4-FFF2-40B4-BE49-F238E27FC236}">
                      <a16:creationId xmlns:a16="http://schemas.microsoft.com/office/drawing/2014/main" id="{D51D7404-046A-392C-9CB0-09C42E7B5A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948658" y="3032125"/>
                  <a:ext cx="838200" cy="288925"/>
                </a:xfrm>
                <a:custGeom>
                  <a:avLst/>
                  <a:gdLst>
                    <a:gd name="T0" fmla="*/ 0 w 21600"/>
                    <a:gd name="T1" fmla="*/ 288925 h 21600"/>
                    <a:gd name="T2" fmla="*/ 836609 w 21600"/>
                    <a:gd name="T3" fmla="*/ 0 h 21600"/>
                    <a:gd name="T4" fmla="*/ 838200 w 21600"/>
                    <a:gd name="T5" fmla="*/ 288925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86"/>
                        <a:pt x="9645" y="22"/>
                        <a:pt x="21559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86"/>
                        <a:pt x="9645" y="22"/>
                        <a:pt x="21559" y="0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tx1">
                      <a:lumMod val="50000"/>
                    </a:schemeClr>
                  </a:solidFill>
                  <a:round/>
                  <a:headEnd type="none" w="sm" len="sm"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3" name="Arc 36">
                  <a:extLst>
                    <a:ext uri="{FF2B5EF4-FFF2-40B4-BE49-F238E27FC236}">
                      <a16:creationId xmlns:a16="http://schemas.microsoft.com/office/drawing/2014/main" id="{574F3604-CF40-34FB-B3D4-11FE20C29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4000" y="1685925"/>
                  <a:ext cx="527050" cy="800100"/>
                </a:xfrm>
                <a:custGeom>
                  <a:avLst/>
                  <a:gdLst>
                    <a:gd name="T0" fmla="*/ 527050 w 21600"/>
                    <a:gd name="T1" fmla="*/ 0 h 21600"/>
                    <a:gd name="T2" fmla="*/ 0 w 21600"/>
                    <a:gd name="T3" fmla="*/ 80010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600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600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tx1">
                      <a:lumMod val="75000"/>
                    </a:schemeClr>
                  </a:solidFill>
                  <a:round/>
                  <a:headEnd type="none" w="sm" len="sm"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908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4" name="Rectangle 37">
                  <a:extLst>
                    <a:ext uri="{FF2B5EF4-FFF2-40B4-BE49-F238E27FC236}">
                      <a16:creationId xmlns:a16="http://schemas.microsoft.com/office/drawing/2014/main" id="{A19983B7-4B9F-A6FE-C03B-F6A5820138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42185" y="1256916"/>
                  <a:ext cx="2669304" cy="4974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6421" tIns="23211" rIns="46421" bIns="23211" anchor="t">
                  <a:spAutoFit/>
                </a:bodyPr>
                <a:lstStyle>
                  <a:lvl1pPr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1pPr>
                  <a:lvl2pPr marL="742950" indent="-28575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2pPr>
                  <a:lvl3pPr marL="11430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3pPr>
                  <a:lvl4pPr marL="16002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4pPr>
                  <a:lvl5pPr marL="20574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9pPr>
                </a:lstStyle>
                <a:p>
                  <a:pPr algn="l" defTabSz="461040" rtl="0">
                    <a:spcBef>
                      <a:spcPct val="0"/>
                    </a:spcBef>
                  </a:pPr>
                  <a:r>
                    <a:rPr lang="en-US" altLang="en-US" sz="700" kern="1200">
                      <a:solidFill>
                        <a:srgbClr val="FF0000"/>
                      </a:solidFill>
                      <a:latin typeface="Arial"/>
                      <a:ea typeface="+mn-ea"/>
                      <a:cs typeface="+mn-cs"/>
                    </a:rPr>
                    <a:t>Thermometer, </a:t>
                  </a:r>
                  <a:r>
                    <a:rPr lang="en-US" altLang="en-US" sz="700" b="1" kern="1200">
                      <a:solidFill>
                        <a:srgbClr val="FF0000"/>
                      </a:solidFill>
                      <a:latin typeface="Symbol"/>
                      <a:ea typeface="+mn-ea"/>
                      <a:cs typeface="+mn-cs"/>
                      <a:sym typeface="Symbol"/>
                    </a:rPr>
                    <a:t>D</a:t>
                  </a:r>
                  <a:r>
                    <a:rPr lang="en-US" altLang="en-US" sz="700" b="1" kern="1200">
                      <a:solidFill>
                        <a:srgbClr val="FF0000"/>
                      </a:solidFill>
                      <a:latin typeface="Arial"/>
                      <a:ea typeface="+mn-ea"/>
                      <a:cs typeface="+mn-cs"/>
                    </a:rPr>
                    <a:t>T</a:t>
                  </a:r>
                  <a:r>
                    <a:rPr lang="en-US" altLang="en-US" sz="700" kern="1200">
                      <a:solidFill>
                        <a:srgbClr val="FF0000"/>
                      </a:solidFill>
                      <a:latin typeface="Arial"/>
                      <a:ea typeface="+mn-ea"/>
                      <a:cs typeface="+mn-cs"/>
                    </a:rPr>
                    <a:t> </a:t>
                  </a:r>
                  <a:endParaRPr lang="en-US" altLang="en-US" sz="706" kern="1200">
                    <a:solidFill>
                      <a:srgbClr val="FF0000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5" name="Text Box 38">
                  <a:extLst>
                    <a:ext uri="{FF2B5EF4-FFF2-40B4-BE49-F238E27FC236}">
                      <a16:creationId xmlns:a16="http://schemas.microsoft.com/office/drawing/2014/main" id="{584421AC-3136-BA08-E9ED-FA6877F5BC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04260" y="2214396"/>
                  <a:ext cx="2507375" cy="9961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1pPr>
                  <a:lvl2pPr marL="742950" indent="-28575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2pPr>
                  <a:lvl3pPr marL="11430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3pPr>
                  <a:lvl4pPr marL="16002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4pPr>
                  <a:lvl5pPr marL="2057400" indent="-228600"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3200">
                      <a:solidFill>
                        <a:srgbClr val="CCCC00"/>
                      </a:solidFill>
                      <a:latin typeface="Arial" pitchFamily="34" charset="0"/>
                    </a:defRPr>
                  </a:lvl9pPr>
                </a:lstStyle>
                <a:p>
                  <a:pPr algn="l" defTabSz="461040" rtl="0">
                    <a:spcBef>
                      <a:spcPct val="0"/>
                    </a:spcBef>
                  </a:pPr>
                  <a:r>
                    <a:rPr lang="en-US" altLang="en-US" sz="706" kern="1200">
                      <a:solidFill>
                        <a:srgbClr val="FF7900">
                          <a:lumMod val="75000"/>
                        </a:srgbClr>
                      </a:solidFill>
                      <a:latin typeface="Arial"/>
                      <a:ea typeface="+mn-ea"/>
                      <a:cs typeface="+mn-cs"/>
                    </a:rPr>
                    <a:t>Absorber/Heat Capacity, </a:t>
                  </a:r>
                  <a:r>
                    <a:rPr lang="en-US" altLang="en-US" sz="706" b="1" kern="1200">
                      <a:solidFill>
                        <a:srgbClr val="FF7900">
                          <a:lumMod val="75000"/>
                        </a:srgbClr>
                      </a:solidFill>
                      <a:latin typeface="Arial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076" name="Rectangle 38">
                  <a:extLst>
                    <a:ext uri="{FF2B5EF4-FFF2-40B4-BE49-F238E27FC236}">
                      <a16:creationId xmlns:a16="http://schemas.microsoft.com/office/drawing/2014/main" id="{2D94A0E5-450E-A853-C143-885E18D3C6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59040" y="1089735"/>
                  <a:ext cx="1125778" cy="8498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46421" tIns="23211" rIns="46421" bIns="23211">
                  <a:spAutoFit/>
                </a:bodyPr>
                <a:lstStyle>
                  <a:lvl1pPr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461040" rtl="0">
                    <a:spcBef>
                      <a:spcPct val="0"/>
                    </a:spcBef>
                  </a:pPr>
                  <a:r>
                    <a:rPr lang="en-US" sz="706" kern="1200">
                      <a:solidFill>
                        <a:srgbClr val="7AB800"/>
                      </a:solidFill>
                      <a:ea typeface="+mn-ea"/>
                      <a:cs typeface="+mn-cs"/>
                    </a:rPr>
                    <a:t>X-ray</a:t>
                  </a:r>
                </a:p>
                <a:p>
                  <a:pPr algn="l" defTabSz="461040" rtl="0">
                    <a:spcBef>
                      <a:spcPct val="0"/>
                    </a:spcBef>
                  </a:pPr>
                  <a:r>
                    <a:rPr lang="en-US" sz="706" b="1" kern="1200">
                      <a:solidFill>
                        <a:srgbClr val="7AB800"/>
                      </a:solidFill>
                      <a:ea typeface="+mn-ea"/>
                      <a:cs typeface="+mn-cs"/>
                    </a:rPr>
                    <a:t>E=</a:t>
                  </a:r>
                  <a:r>
                    <a:rPr lang="en-US" sz="706" b="1" kern="1200" err="1">
                      <a:solidFill>
                        <a:srgbClr val="7AB800"/>
                      </a:solidFill>
                      <a:ea typeface="+mn-ea"/>
                      <a:cs typeface="+mn-cs"/>
                    </a:rPr>
                    <a:t>h</a:t>
                  </a:r>
                  <a:r>
                    <a:rPr lang="en-US" sz="706" b="1" kern="1200" err="1">
                      <a:solidFill>
                        <a:srgbClr val="7AB800"/>
                      </a:solidFill>
                      <a:latin typeface="Symbol" panose="05050102010706020507" pitchFamily="18" charset="2"/>
                      <a:ea typeface="+mn-ea"/>
                      <a:cs typeface="+mn-cs"/>
                    </a:rPr>
                    <a:t>n</a:t>
                  </a:r>
                  <a:endParaRPr lang="en-US" sz="706" b="1" kern="1200">
                    <a:solidFill>
                      <a:srgbClr val="7AB800"/>
                    </a:solidFill>
                    <a:latin typeface="Symbol" panose="05050102010706020507" pitchFamily="18" charset="2"/>
                    <a:ea typeface="+mn-ea"/>
                    <a:cs typeface="+mn-cs"/>
                  </a:endParaRPr>
                </a:p>
              </p:txBody>
            </p:sp>
            <p:sp>
              <p:nvSpPr>
                <p:cNvPr id="1077" name="Lightning Bolt 1076">
                  <a:extLst>
                    <a:ext uri="{FF2B5EF4-FFF2-40B4-BE49-F238E27FC236}">
                      <a16:creationId xmlns:a16="http://schemas.microsoft.com/office/drawing/2014/main" id="{9F29D3BB-27A9-DF3A-0085-877272D1B2D1}"/>
                    </a:ext>
                  </a:extLst>
                </p:cNvPr>
                <p:cNvSpPr/>
                <p:nvPr/>
              </p:nvSpPr>
              <p:spPr>
                <a:xfrm>
                  <a:off x="2841853" y="1787335"/>
                  <a:ext cx="505752" cy="1248342"/>
                </a:xfrm>
                <a:prstGeom prst="lightningBol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61040" rtl="0"/>
                  <a:endParaRPr lang="en-US" sz="908" kern="12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A03CBF9-B693-2EAB-88A4-64D8F727A02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21876" y="2060466"/>
                <a:ext cx="1017543" cy="1132715"/>
                <a:chOff x="5570110" y="1033878"/>
                <a:chExt cx="3496102" cy="3891813"/>
              </a:xfrm>
            </p:grpSpPr>
            <p:sp>
              <p:nvSpPr>
                <p:cNvPr id="19" name="Line 42">
                  <a:extLst>
                    <a:ext uri="{FF2B5EF4-FFF2-40B4-BE49-F238E27FC236}">
                      <a16:creationId xmlns:a16="http://schemas.microsoft.com/office/drawing/2014/main" id="{73CE7EA8-D429-ABA8-FE99-59CE104DF4C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45212" y="4323178"/>
                  <a:ext cx="2903538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Line 43">
                  <a:extLst>
                    <a:ext uri="{FF2B5EF4-FFF2-40B4-BE49-F238E27FC236}">
                      <a16:creationId xmlns:a16="http://schemas.microsoft.com/office/drawing/2014/main" id="{0A17E444-5CD3-F0E2-6FCD-9816EE044F2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45212" y="1040228"/>
                  <a:ext cx="2903538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Line 44">
                  <a:extLst>
                    <a:ext uri="{FF2B5EF4-FFF2-40B4-BE49-F238E27FC236}">
                      <a16:creationId xmlns:a16="http://schemas.microsoft.com/office/drawing/2014/main" id="{75542F6B-A7DB-2BED-2155-0805F57E435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9048750" y="1040228"/>
                  <a:ext cx="0" cy="328295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Line 45">
                  <a:extLst>
                    <a:ext uri="{FF2B5EF4-FFF2-40B4-BE49-F238E27FC236}">
                      <a16:creationId xmlns:a16="http://schemas.microsoft.com/office/drawing/2014/main" id="{FC3F9828-9EAA-123D-D78F-57498A82B04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145212" y="1040228"/>
                  <a:ext cx="0" cy="328295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Line 46">
                  <a:extLst>
                    <a:ext uri="{FF2B5EF4-FFF2-40B4-BE49-F238E27FC236}">
                      <a16:creationId xmlns:a16="http://schemas.microsoft.com/office/drawing/2014/main" id="{E7876E4E-D775-1E2F-9C96-B2BF5F676DF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050337" y="4320003"/>
                  <a:ext cx="15875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47">
                  <a:extLst>
                    <a:ext uri="{FF2B5EF4-FFF2-40B4-BE49-F238E27FC236}">
                      <a16:creationId xmlns:a16="http://schemas.microsoft.com/office/drawing/2014/main" id="{56E781CA-87BB-1A4C-A66A-70AC66CED4C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145212" y="4320003"/>
                  <a:ext cx="2905125" cy="1587"/>
                </a:xfrm>
                <a:custGeom>
                  <a:avLst/>
                  <a:gdLst>
                    <a:gd name="T0" fmla="*/ 0 w 1463"/>
                    <a:gd name="T1" fmla="*/ 0 h 1"/>
                    <a:gd name="T2" fmla="*/ 0 w 1463"/>
                    <a:gd name="T3" fmla="*/ 0 h 1"/>
                    <a:gd name="T4" fmla="*/ 2147483647 w 1463"/>
                    <a:gd name="T5" fmla="*/ 0 h 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463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62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CCCC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Line 48">
                  <a:extLst>
                    <a:ext uri="{FF2B5EF4-FFF2-40B4-BE49-F238E27FC236}">
                      <a16:creationId xmlns:a16="http://schemas.microsoft.com/office/drawing/2014/main" id="{A2F776DA-5DCA-4B83-1262-BDE795D96B2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145212" y="1040228"/>
                  <a:ext cx="0" cy="328295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49">
                  <a:extLst>
                    <a:ext uri="{FF2B5EF4-FFF2-40B4-BE49-F238E27FC236}">
                      <a16:creationId xmlns:a16="http://schemas.microsoft.com/office/drawing/2014/main" id="{3FB71F87-B1C6-7263-FEAC-619C173750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145212" y="4275553"/>
                  <a:ext cx="1588" cy="46037"/>
                </a:xfrm>
                <a:custGeom>
                  <a:avLst/>
                  <a:gdLst>
                    <a:gd name="T0" fmla="*/ 0 w 1"/>
                    <a:gd name="T1" fmla="*/ 2147483647 h 19"/>
                    <a:gd name="T2" fmla="*/ 0 w 1"/>
                    <a:gd name="T3" fmla="*/ 2147483647 h 19"/>
                    <a:gd name="T4" fmla="*/ 0 w 1"/>
                    <a:gd name="T5" fmla="*/ 0 h 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" h="19">
                      <a:moveTo>
                        <a:pt x="0" y="18"/>
                      </a:moveTo>
                      <a:lnTo>
                        <a:pt x="0" y="1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CCCC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Line 50">
                  <a:extLst>
                    <a:ext uri="{FF2B5EF4-FFF2-40B4-BE49-F238E27FC236}">
                      <a16:creationId xmlns:a16="http://schemas.microsoft.com/office/drawing/2014/main" id="{773F25E0-3A21-873D-CD33-91A3B68B499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48387" y="1033878"/>
                  <a:ext cx="0" cy="4445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Line 51">
                  <a:extLst>
                    <a:ext uri="{FF2B5EF4-FFF2-40B4-BE49-F238E27FC236}">
                      <a16:creationId xmlns:a16="http://schemas.microsoft.com/office/drawing/2014/main" id="{3F3EB454-52DD-53E4-9D32-E73C4D425AD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467475" y="4281903"/>
                  <a:ext cx="0" cy="41275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Line 52">
                  <a:extLst>
                    <a:ext uri="{FF2B5EF4-FFF2-40B4-BE49-F238E27FC236}">
                      <a16:creationId xmlns:a16="http://schemas.microsoft.com/office/drawing/2014/main" id="{8C49A4E1-8435-15AF-BD13-E86C3F39287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469062" y="1033878"/>
                  <a:ext cx="0" cy="4445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Line 53">
                  <a:extLst>
                    <a:ext uri="{FF2B5EF4-FFF2-40B4-BE49-F238E27FC236}">
                      <a16:creationId xmlns:a16="http://schemas.microsoft.com/office/drawing/2014/main" id="{EF74FE3E-1C15-0744-9753-7F08158D679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788150" y="4281903"/>
                  <a:ext cx="0" cy="41275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Line 54">
                  <a:extLst>
                    <a:ext uri="{FF2B5EF4-FFF2-40B4-BE49-F238E27FC236}">
                      <a16:creationId xmlns:a16="http://schemas.microsoft.com/office/drawing/2014/main" id="{4341F0AA-AC0D-9A03-4892-FEBE7A43302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794500" y="1033878"/>
                  <a:ext cx="0" cy="4445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Line 55">
                  <a:extLst>
                    <a:ext uri="{FF2B5EF4-FFF2-40B4-BE49-F238E27FC236}">
                      <a16:creationId xmlns:a16="http://schemas.microsoft.com/office/drawing/2014/main" id="{802F06DB-DB8C-71EC-3AD4-C6BBCC46F60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113587" y="4281903"/>
                  <a:ext cx="0" cy="41275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Line 56">
                  <a:extLst>
                    <a:ext uri="{FF2B5EF4-FFF2-40B4-BE49-F238E27FC236}">
                      <a16:creationId xmlns:a16="http://schemas.microsoft.com/office/drawing/2014/main" id="{60B7BB54-B91A-E6FC-A7E2-B9715166DB4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116762" y="1033878"/>
                  <a:ext cx="0" cy="4445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Line 57">
                  <a:extLst>
                    <a:ext uri="{FF2B5EF4-FFF2-40B4-BE49-F238E27FC236}">
                      <a16:creationId xmlns:a16="http://schemas.microsoft.com/office/drawing/2014/main" id="{28F8B0FE-F757-A20D-E39D-BA2B7C1541CE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434262" y="4281903"/>
                  <a:ext cx="0" cy="41275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Line 58">
                  <a:extLst>
                    <a:ext uri="{FF2B5EF4-FFF2-40B4-BE49-F238E27FC236}">
                      <a16:creationId xmlns:a16="http://schemas.microsoft.com/office/drawing/2014/main" id="{A20E9AD3-1F7E-73ED-5132-231A9836F57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437437" y="1033878"/>
                  <a:ext cx="0" cy="4445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Line 59">
                  <a:extLst>
                    <a:ext uri="{FF2B5EF4-FFF2-40B4-BE49-F238E27FC236}">
                      <a16:creationId xmlns:a16="http://schemas.microsoft.com/office/drawing/2014/main" id="{4BD967DC-921F-1054-D3DA-62047248544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758112" y="4281903"/>
                  <a:ext cx="0" cy="41275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Line 60">
                  <a:extLst>
                    <a:ext uri="{FF2B5EF4-FFF2-40B4-BE49-F238E27FC236}">
                      <a16:creationId xmlns:a16="http://schemas.microsoft.com/office/drawing/2014/main" id="{708EFC2A-7DBE-729D-873E-966A5867679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759700" y="1033878"/>
                  <a:ext cx="0" cy="4445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Line 61">
                  <a:extLst>
                    <a:ext uri="{FF2B5EF4-FFF2-40B4-BE49-F238E27FC236}">
                      <a16:creationId xmlns:a16="http://schemas.microsoft.com/office/drawing/2014/main" id="{7D653244-77BA-FDE2-B798-22394D2C161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078787" y="4281903"/>
                  <a:ext cx="0" cy="41275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Line 62">
                  <a:extLst>
                    <a:ext uri="{FF2B5EF4-FFF2-40B4-BE49-F238E27FC236}">
                      <a16:creationId xmlns:a16="http://schemas.microsoft.com/office/drawing/2014/main" id="{7B95B260-C311-A59F-A302-38AE4E87CC4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8083550" y="1033878"/>
                  <a:ext cx="0" cy="4445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Line 63">
                  <a:extLst>
                    <a:ext uri="{FF2B5EF4-FFF2-40B4-BE49-F238E27FC236}">
                      <a16:creationId xmlns:a16="http://schemas.microsoft.com/office/drawing/2014/main" id="{8832943B-F05F-555F-08E5-CC8AF943CA7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404225" y="4281903"/>
                  <a:ext cx="0" cy="41275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Line 64">
                  <a:extLst>
                    <a:ext uri="{FF2B5EF4-FFF2-40B4-BE49-F238E27FC236}">
                      <a16:creationId xmlns:a16="http://schemas.microsoft.com/office/drawing/2014/main" id="{FA47E8FE-E277-4952-73E2-30F51C05EBD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8407400" y="1033878"/>
                  <a:ext cx="0" cy="4445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Line 65">
                  <a:extLst>
                    <a:ext uri="{FF2B5EF4-FFF2-40B4-BE49-F238E27FC236}">
                      <a16:creationId xmlns:a16="http://schemas.microsoft.com/office/drawing/2014/main" id="{8E7188EA-3E55-A76E-C09C-DC7744C9150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724900" y="4281903"/>
                  <a:ext cx="0" cy="41275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Line 66">
                  <a:extLst>
                    <a:ext uri="{FF2B5EF4-FFF2-40B4-BE49-F238E27FC236}">
                      <a16:creationId xmlns:a16="http://schemas.microsoft.com/office/drawing/2014/main" id="{3041678A-6F4F-9EF5-7811-26A4E9F6758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8728075" y="1033878"/>
                  <a:ext cx="0" cy="4445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Line 67">
                  <a:extLst>
                    <a:ext uri="{FF2B5EF4-FFF2-40B4-BE49-F238E27FC236}">
                      <a16:creationId xmlns:a16="http://schemas.microsoft.com/office/drawing/2014/main" id="{9A101F32-41CD-9E58-6364-8ADDD18E91E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9048750" y="4281903"/>
                  <a:ext cx="0" cy="41275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Line 68">
                  <a:extLst>
                    <a:ext uri="{FF2B5EF4-FFF2-40B4-BE49-F238E27FC236}">
                      <a16:creationId xmlns:a16="http://schemas.microsoft.com/office/drawing/2014/main" id="{6CD8B9C3-5114-F8FA-9DF9-F33077C0C50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050337" y="1033878"/>
                  <a:ext cx="0" cy="4445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Line 69">
                  <a:extLst>
                    <a:ext uri="{FF2B5EF4-FFF2-40B4-BE49-F238E27FC236}">
                      <a16:creationId xmlns:a16="http://schemas.microsoft.com/office/drawing/2014/main" id="{DED60994-7E00-DD34-C2FA-D9EFFA72BB0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45212" y="4323178"/>
                  <a:ext cx="30163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Line 70">
                  <a:extLst>
                    <a:ext uri="{FF2B5EF4-FFF2-40B4-BE49-F238E27FC236}">
                      <a16:creationId xmlns:a16="http://schemas.microsoft.com/office/drawing/2014/main" id="{F4D16743-F9FD-51EE-369C-3296A35233C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017000" y="4323178"/>
                  <a:ext cx="31750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Line 71">
                  <a:extLst>
                    <a:ext uri="{FF2B5EF4-FFF2-40B4-BE49-F238E27FC236}">
                      <a16:creationId xmlns:a16="http://schemas.microsoft.com/office/drawing/2014/main" id="{937E8DA2-EB32-BE53-A526-298C06444D0E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45212" y="3851690"/>
                  <a:ext cx="301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Line 72">
                  <a:extLst>
                    <a:ext uri="{FF2B5EF4-FFF2-40B4-BE49-F238E27FC236}">
                      <a16:creationId xmlns:a16="http://schemas.microsoft.com/office/drawing/2014/main" id="{552AF84C-F84D-39C8-D39F-FC7AA7AAF86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017000" y="3862803"/>
                  <a:ext cx="31750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Line 73">
                  <a:extLst>
                    <a:ext uri="{FF2B5EF4-FFF2-40B4-BE49-F238E27FC236}">
                      <a16:creationId xmlns:a16="http://schemas.microsoft.com/office/drawing/2014/main" id="{5811E92B-D789-5181-398C-A1384CFE112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45212" y="3392903"/>
                  <a:ext cx="30163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Line 74">
                  <a:extLst>
                    <a:ext uri="{FF2B5EF4-FFF2-40B4-BE49-F238E27FC236}">
                      <a16:creationId xmlns:a16="http://schemas.microsoft.com/office/drawing/2014/main" id="{EB8E1BF0-8EA9-39DE-CB2F-8573460F2D3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017000" y="3392903"/>
                  <a:ext cx="31750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Line 75">
                  <a:extLst>
                    <a:ext uri="{FF2B5EF4-FFF2-40B4-BE49-F238E27FC236}">
                      <a16:creationId xmlns:a16="http://schemas.microsoft.com/office/drawing/2014/main" id="{0D47BD1C-08B7-C42B-046B-7AFE9D2506D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45212" y="2918240"/>
                  <a:ext cx="30163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Line 76">
                  <a:extLst>
                    <a:ext uri="{FF2B5EF4-FFF2-40B4-BE49-F238E27FC236}">
                      <a16:creationId xmlns:a16="http://schemas.microsoft.com/office/drawing/2014/main" id="{B421C635-D1FD-0371-3ADF-006E262B50A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017000" y="2918240"/>
                  <a:ext cx="31750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Line 77">
                  <a:extLst>
                    <a:ext uri="{FF2B5EF4-FFF2-40B4-BE49-F238E27FC236}">
                      <a16:creationId xmlns:a16="http://schemas.microsoft.com/office/drawing/2014/main" id="{43C230FC-57C2-7F2F-CB53-18E4E979887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45212" y="2446753"/>
                  <a:ext cx="30163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Line 78">
                  <a:extLst>
                    <a:ext uri="{FF2B5EF4-FFF2-40B4-BE49-F238E27FC236}">
                      <a16:creationId xmlns:a16="http://schemas.microsoft.com/office/drawing/2014/main" id="{DC8CBC21-0923-E717-7E7F-59C1F808395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017000" y="2446753"/>
                  <a:ext cx="31750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Line 79">
                  <a:extLst>
                    <a:ext uri="{FF2B5EF4-FFF2-40B4-BE49-F238E27FC236}">
                      <a16:creationId xmlns:a16="http://schemas.microsoft.com/office/drawing/2014/main" id="{19ABF06E-68DA-F113-2EA2-42D1113AE99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45212" y="1973678"/>
                  <a:ext cx="30163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Line 80">
                  <a:extLst>
                    <a:ext uri="{FF2B5EF4-FFF2-40B4-BE49-F238E27FC236}">
                      <a16:creationId xmlns:a16="http://schemas.microsoft.com/office/drawing/2014/main" id="{CF95DE63-DCBF-2FF2-3FE7-3240279632A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017000" y="1973678"/>
                  <a:ext cx="31750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Line 81">
                  <a:extLst>
                    <a:ext uri="{FF2B5EF4-FFF2-40B4-BE49-F238E27FC236}">
                      <a16:creationId xmlns:a16="http://schemas.microsoft.com/office/drawing/2014/main" id="{5B06441D-BB69-A036-7EB5-168711BFC37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45212" y="1514890"/>
                  <a:ext cx="30163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Line 82">
                  <a:extLst>
                    <a:ext uri="{FF2B5EF4-FFF2-40B4-BE49-F238E27FC236}">
                      <a16:creationId xmlns:a16="http://schemas.microsoft.com/office/drawing/2014/main" id="{089F8892-2756-727E-F9CC-D1345C847E0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017000" y="1514890"/>
                  <a:ext cx="31750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Line 83">
                  <a:extLst>
                    <a:ext uri="{FF2B5EF4-FFF2-40B4-BE49-F238E27FC236}">
                      <a16:creationId xmlns:a16="http://schemas.microsoft.com/office/drawing/2014/main" id="{63B42921-9FDB-B86F-D0FA-F744BCB3A74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45212" y="1040228"/>
                  <a:ext cx="30163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Line 84">
                  <a:extLst>
                    <a:ext uri="{FF2B5EF4-FFF2-40B4-BE49-F238E27FC236}">
                      <a16:creationId xmlns:a16="http://schemas.microsoft.com/office/drawing/2014/main" id="{7A9DDDC3-494A-FD8F-9423-32B5A56F181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017000" y="1040228"/>
                  <a:ext cx="31750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Line 85">
                  <a:extLst>
                    <a:ext uri="{FF2B5EF4-FFF2-40B4-BE49-F238E27FC236}">
                      <a16:creationId xmlns:a16="http://schemas.microsoft.com/office/drawing/2014/main" id="{6CF7064F-4990-58BF-7E86-87DF1E7E24B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45212" y="1040228"/>
                  <a:ext cx="290353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Line 86">
                  <a:extLst>
                    <a:ext uri="{FF2B5EF4-FFF2-40B4-BE49-F238E27FC236}">
                      <a16:creationId xmlns:a16="http://schemas.microsoft.com/office/drawing/2014/main" id="{69692826-B823-43CA-B3FC-EAC0B4B195F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45212" y="4323178"/>
                  <a:ext cx="290353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4" name="Line 87">
                  <a:extLst>
                    <a:ext uri="{FF2B5EF4-FFF2-40B4-BE49-F238E27FC236}">
                      <a16:creationId xmlns:a16="http://schemas.microsoft.com/office/drawing/2014/main" id="{B5C1B5F8-7C96-8701-6365-D04F54B1AB2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145212" y="1040228"/>
                  <a:ext cx="0" cy="328295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7" name="Line 88">
                  <a:extLst>
                    <a:ext uri="{FF2B5EF4-FFF2-40B4-BE49-F238E27FC236}">
                      <a16:creationId xmlns:a16="http://schemas.microsoft.com/office/drawing/2014/main" id="{BDC07C5D-4862-249D-BC44-6B560F98100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9048750" y="1040228"/>
                  <a:ext cx="0" cy="328295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8" name="Line 89">
                  <a:extLst>
                    <a:ext uri="{FF2B5EF4-FFF2-40B4-BE49-F238E27FC236}">
                      <a16:creationId xmlns:a16="http://schemas.microsoft.com/office/drawing/2014/main" id="{D518A13C-751D-334C-243E-4A2F8FFFE7A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48387" y="1033878"/>
                  <a:ext cx="14288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9" name="Line 90">
                  <a:extLst>
                    <a:ext uri="{FF2B5EF4-FFF2-40B4-BE49-F238E27FC236}">
                      <a16:creationId xmlns:a16="http://schemas.microsoft.com/office/drawing/2014/main" id="{5EA35122-8869-6AFC-544F-9EFC0507A1B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050337" y="1033878"/>
                  <a:ext cx="15875" cy="0"/>
                </a:xfrm>
                <a:prstGeom prst="line">
                  <a:avLst/>
                </a:prstGeom>
                <a:noFill/>
                <a:ln w="12700">
                  <a:solidFill>
                    <a:srgbClr val="CCCC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0" name="Freeform 91">
                  <a:extLst>
                    <a:ext uri="{FF2B5EF4-FFF2-40B4-BE49-F238E27FC236}">
                      <a16:creationId xmlns:a16="http://schemas.microsoft.com/office/drawing/2014/main" id="{83F34B08-17F6-03C3-F12D-8AE872688DC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145212" y="3846928"/>
                  <a:ext cx="939800" cy="42862"/>
                </a:xfrm>
                <a:custGeom>
                  <a:avLst/>
                  <a:gdLst>
                    <a:gd name="T0" fmla="*/ 2147483647 w 473"/>
                    <a:gd name="T1" fmla="*/ 0 h 18"/>
                    <a:gd name="T2" fmla="*/ 2147483647 w 473"/>
                    <a:gd name="T3" fmla="*/ 0 h 18"/>
                    <a:gd name="T4" fmla="*/ 2147483647 w 473"/>
                    <a:gd name="T5" fmla="*/ 0 h 18"/>
                    <a:gd name="T6" fmla="*/ 2147483647 w 473"/>
                    <a:gd name="T7" fmla="*/ 0 h 18"/>
                    <a:gd name="T8" fmla="*/ 2147483647 w 473"/>
                    <a:gd name="T9" fmla="*/ 2147483647 h 18"/>
                    <a:gd name="T10" fmla="*/ 2147483647 w 473"/>
                    <a:gd name="T11" fmla="*/ 2147483647 h 18"/>
                    <a:gd name="T12" fmla="*/ 2147483647 w 473"/>
                    <a:gd name="T13" fmla="*/ 0 h 18"/>
                    <a:gd name="T14" fmla="*/ 2147483647 w 473"/>
                    <a:gd name="T15" fmla="*/ 0 h 18"/>
                    <a:gd name="T16" fmla="*/ 2147483647 w 473"/>
                    <a:gd name="T17" fmla="*/ 0 h 18"/>
                    <a:gd name="T18" fmla="*/ 2147483647 w 473"/>
                    <a:gd name="T19" fmla="*/ 0 h 18"/>
                    <a:gd name="T20" fmla="*/ 2147483647 w 473"/>
                    <a:gd name="T21" fmla="*/ 0 h 18"/>
                    <a:gd name="T22" fmla="*/ 2147483647 w 473"/>
                    <a:gd name="T23" fmla="*/ 0 h 18"/>
                    <a:gd name="T24" fmla="*/ 2147483647 w 473"/>
                    <a:gd name="T25" fmla="*/ 0 h 18"/>
                    <a:gd name="T26" fmla="*/ 2147483647 w 473"/>
                    <a:gd name="T27" fmla="*/ 0 h 18"/>
                    <a:gd name="T28" fmla="*/ 2147483647 w 473"/>
                    <a:gd name="T29" fmla="*/ 0 h 18"/>
                    <a:gd name="T30" fmla="*/ 2147483647 w 473"/>
                    <a:gd name="T31" fmla="*/ 0 h 18"/>
                    <a:gd name="T32" fmla="*/ 2147483647 w 473"/>
                    <a:gd name="T33" fmla="*/ 0 h 18"/>
                    <a:gd name="T34" fmla="*/ 2147483647 w 473"/>
                    <a:gd name="T35" fmla="*/ 0 h 18"/>
                    <a:gd name="T36" fmla="*/ 2147483647 w 473"/>
                    <a:gd name="T37" fmla="*/ 0 h 18"/>
                    <a:gd name="T38" fmla="*/ 2147483647 w 473"/>
                    <a:gd name="T39" fmla="*/ 0 h 18"/>
                    <a:gd name="T40" fmla="*/ 2147483647 w 473"/>
                    <a:gd name="T41" fmla="*/ 0 h 18"/>
                    <a:gd name="T42" fmla="*/ 2147483647 w 473"/>
                    <a:gd name="T43" fmla="*/ 0 h 18"/>
                    <a:gd name="T44" fmla="*/ 2147483647 w 473"/>
                    <a:gd name="T45" fmla="*/ 0 h 18"/>
                    <a:gd name="T46" fmla="*/ 2147483647 w 473"/>
                    <a:gd name="T47" fmla="*/ 0 h 18"/>
                    <a:gd name="T48" fmla="*/ 2147483647 w 473"/>
                    <a:gd name="T49" fmla="*/ 2147483647 h 18"/>
                    <a:gd name="T50" fmla="*/ 2147483647 w 473"/>
                    <a:gd name="T51" fmla="*/ 0 h 18"/>
                    <a:gd name="T52" fmla="*/ 2147483647 w 473"/>
                    <a:gd name="T53" fmla="*/ 0 h 18"/>
                    <a:gd name="T54" fmla="*/ 2147483647 w 473"/>
                    <a:gd name="T55" fmla="*/ 0 h 18"/>
                    <a:gd name="T56" fmla="*/ 2147483647 w 473"/>
                    <a:gd name="T57" fmla="*/ 0 h 18"/>
                    <a:gd name="T58" fmla="*/ 2147483647 w 473"/>
                    <a:gd name="T59" fmla="*/ 0 h 18"/>
                    <a:gd name="T60" fmla="*/ 2147483647 w 473"/>
                    <a:gd name="T61" fmla="*/ 2147483647 h 18"/>
                    <a:gd name="T62" fmla="*/ 2147483647 w 473"/>
                    <a:gd name="T63" fmla="*/ 2147483647 h 18"/>
                    <a:gd name="T64" fmla="*/ 2147483647 w 473"/>
                    <a:gd name="T65" fmla="*/ 2147483647 h 18"/>
                    <a:gd name="T66" fmla="*/ 2147483647 w 473"/>
                    <a:gd name="T67" fmla="*/ 2147483647 h 18"/>
                    <a:gd name="T68" fmla="*/ 2147483647 w 473"/>
                    <a:gd name="T69" fmla="*/ 2147483647 h 18"/>
                    <a:gd name="T70" fmla="*/ 2147483647 w 473"/>
                    <a:gd name="T71" fmla="*/ 2147483647 h 18"/>
                    <a:gd name="T72" fmla="*/ 2147483647 w 473"/>
                    <a:gd name="T73" fmla="*/ 2147483647 h 18"/>
                    <a:gd name="T74" fmla="*/ 2147483647 w 473"/>
                    <a:gd name="T75" fmla="*/ 2147483647 h 18"/>
                    <a:gd name="T76" fmla="*/ 2147483647 w 473"/>
                    <a:gd name="T77" fmla="*/ 2147483647 h 18"/>
                    <a:gd name="T78" fmla="*/ 2147483647 w 473"/>
                    <a:gd name="T79" fmla="*/ 2147483647 h 18"/>
                    <a:gd name="T80" fmla="*/ 2147483647 w 473"/>
                    <a:gd name="T81" fmla="*/ 2147483647 h 18"/>
                    <a:gd name="T82" fmla="*/ 2147483647 w 473"/>
                    <a:gd name="T83" fmla="*/ 2147483647 h 18"/>
                    <a:gd name="T84" fmla="*/ 2147483647 w 473"/>
                    <a:gd name="T85" fmla="*/ 2147483647 h 18"/>
                    <a:gd name="T86" fmla="*/ 2147483647 w 473"/>
                    <a:gd name="T87" fmla="*/ 2147483647 h 18"/>
                    <a:gd name="T88" fmla="*/ 2147483647 w 473"/>
                    <a:gd name="T89" fmla="*/ 2147483647 h 18"/>
                    <a:gd name="T90" fmla="*/ 2147483647 w 473"/>
                    <a:gd name="T91" fmla="*/ 2147483647 h 18"/>
                    <a:gd name="T92" fmla="*/ 2147483647 w 473"/>
                    <a:gd name="T93" fmla="*/ 0 h 18"/>
                    <a:gd name="T94" fmla="*/ 2147483647 w 473"/>
                    <a:gd name="T95" fmla="*/ 0 h 18"/>
                    <a:gd name="T96" fmla="*/ 2147483647 w 473"/>
                    <a:gd name="T97" fmla="*/ 0 h 18"/>
                    <a:gd name="T98" fmla="*/ 2147483647 w 473"/>
                    <a:gd name="T99" fmla="*/ 0 h 18"/>
                    <a:gd name="T100" fmla="*/ 2147483647 w 473"/>
                    <a:gd name="T101" fmla="*/ 2147483647 h 18"/>
                    <a:gd name="T102" fmla="*/ 2147483647 w 473"/>
                    <a:gd name="T103" fmla="*/ 2147483647 h 18"/>
                    <a:gd name="T104" fmla="*/ 2147483647 w 473"/>
                    <a:gd name="T105" fmla="*/ 2147483647 h 18"/>
                    <a:gd name="T106" fmla="*/ 2147483647 w 473"/>
                    <a:gd name="T107" fmla="*/ 2147483647 h 18"/>
                    <a:gd name="T108" fmla="*/ 2147483647 w 473"/>
                    <a:gd name="T109" fmla="*/ 2147483647 h 18"/>
                    <a:gd name="T110" fmla="*/ 2147483647 w 473"/>
                    <a:gd name="T111" fmla="*/ 2147483647 h 18"/>
                    <a:gd name="T112" fmla="*/ 2147483647 w 473"/>
                    <a:gd name="T113" fmla="*/ 2147483647 h 18"/>
                    <a:gd name="T114" fmla="*/ 2147483647 w 473"/>
                    <a:gd name="T115" fmla="*/ 0 h 18"/>
                    <a:gd name="T116" fmla="*/ 2147483647 w 473"/>
                    <a:gd name="T117" fmla="*/ 0 h 18"/>
                    <a:gd name="T118" fmla="*/ 2147483647 w 473"/>
                    <a:gd name="T119" fmla="*/ 0 h 18"/>
                    <a:gd name="T120" fmla="*/ 2147483647 w 473"/>
                    <a:gd name="T121" fmla="*/ 2147483647 h 18"/>
                    <a:gd name="T122" fmla="*/ 2147483647 w 473"/>
                    <a:gd name="T123" fmla="*/ 2147483647 h 18"/>
                    <a:gd name="T124" fmla="*/ 2147483647 w 473"/>
                    <a:gd name="T125" fmla="*/ 2147483647 h 1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473" h="18">
                      <a:moveTo>
                        <a:pt x="0" y="0"/>
                      </a:moveTo>
                      <a:lnTo>
                        <a:pt x="3" y="8"/>
                      </a:lnTo>
                      <a:lnTo>
                        <a:pt x="7" y="8"/>
                      </a:lnTo>
                      <a:lnTo>
                        <a:pt x="11" y="0"/>
                      </a:lnTo>
                      <a:lnTo>
                        <a:pt x="14" y="8"/>
                      </a:lnTo>
                      <a:lnTo>
                        <a:pt x="14" y="0"/>
                      </a:lnTo>
                      <a:lnTo>
                        <a:pt x="14" y="8"/>
                      </a:lnTo>
                      <a:lnTo>
                        <a:pt x="14" y="0"/>
                      </a:lnTo>
                      <a:lnTo>
                        <a:pt x="14" y="8"/>
                      </a:lnTo>
                      <a:lnTo>
                        <a:pt x="14" y="0"/>
                      </a:lnTo>
                      <a:lnTo>
                        <a:pt x="14" y="8"/>
                      </a:lnTo>
                      <a:lnTo>
                        <a:pt x="18" y="0"/>
                      </a:lnTo>
                      <a:lnTo>
                        <a:pt x="18" y="8"/>
                      </a:lnTo>
                      <a:lnTo>
                        <a:pt x="18" y="0"/>
                      </a:lnTo>
                      <a:lnTo>
                        <a:pt x="22" y="8"/>
                      </a:lnTo>
                      <a:lnTo>
                        <a:pt x="22" y="0"/>
                      </a:lnTo>
                      <a:lnTo>
                        <a:pt x="25" y="8"/>
                      </a:lnTo>
                      <a:lnTo>
                        <a:pt x="25" y="0"/>
                      </a:lnTo>
                      <a:lnTo>
                        <a:pt x="29" y="8"/>
                      </a:lnTo>
                      <a:lnTo>
                        <a:pt x="33" y="8"/>
                      </a:lnTo>
                      <a:lnTo>
                        <a:pt x="36" y="0"/>
                      </a:lnTo>
                      <a:lnTo>
                        <a:pt x="36" y="8"/>
                      </a:lnTo>
                      <a:lnTo>
                        <a:pt x="36" y="0"/>
                      </a:lnTo>
                      <a:lnTo>
                        <a:pt x="40" y="8"/>
                      </a:lnTo>
                      <a:lnTo>
                        <a:pt x="40" y="0"/>
                      </a:lnTo>
                      <a:lnTo>
                        <a:pt x="44" y="8"/>
                      </a:lnTo>
                      <a:lnTo>
                        <a:pt x="47" y="8"/>
                      </a:lnTo>
                      <a:lnTo>
                        <a:pt x="51" y="0"/>
                      </a:lnTo>
                      <a:lnTo>
                        <a:pt x="55" y="8"/>
                      </a:lnTo>
                      <a:lnTo>
                        <a:pt x="55" y="0"/>
                      </a:lnTo>
                      <a:lnTo>
                        <a:pt x="55" y="8"/>
                      </a:lnTo>
                      <a:lnTo>
                        <a:pt x="55" y="0"/>
                      </a:lnTo>
                      <a:lnTo>
                        <a:pt x="59" y="8"/>
                      </a:lnTo>
                      <a:lnTo>
                        <a:pt x="62" y="0"/>
                      </a:lnTo>
                      <a:lnTo>
                        <a:pt x="62" y="8"/>
                      </a:lnTo>
                      <a:lnTo>
                        <a:pt x="66" y="0"/>
                      </a:lnTo>
                      <a:lnTo>
                        <a:pt x="70" y="8"/>
                      </a:lnTo>
                      <a:lnTo>
                        <a:pt x="70" y="0"/>
                      </a:lnTo>
                      <a:lnTo>
                        <a:pt x="73" y="8"/>
                      </a:lnTo>
                      <a:lnTo>
                        <a:pt x="73" y="0"/>
                      </a:lnTo>
                      <a:lnTo>
                        <a:pt x="77" y="8"/>
                      </a:lnTo>
                      <a:lnTo>
                        <a:pt x="77" y="0"/>
                      </a:lnTo>
                      <a:lnTo>
                        <a:pt x="81" y="8"/>
                      </a:lnTo>
                      <a:lnTo>
                        <a:pt x="84" y="0"/>
                      </a:lnTo>
                      <a:lnTo>
                        <a:pt x="84" y="8"/>
                      </a:lnTo>
                      <a:lnTo>
                        <a:pt x="84" y="0"/>
                      </a:lnTo>
                      <a:lnTo>
                        <a:pt x="88" y="8"/>
                      </a:lnTo>
                      <a:lnTo>
                        <a:pt x="88" y="0"/>
                      </a:lnTo>
                      <a:lnTo>
                        <a:pt x="92" y="8"/>
                      </a:lnTo>
                      <a:lnTo>
                        <a:pt x="92" y="0"/>
                      </a:lnTo>
                      <a:lnTo>
                        <a:pt x="95" y="8"/>
                      </a:lnTo>
                      <a:lnTo>
                        <a:pt x="99" y="0"/>
                      </a:lnTo>
                      <a:lnTo>
                        <a:pt x="103" y="8"/>
                      </a:lnTo>
                      <a:lnTo>
                        <a:pt x="106" y="0"/>
                      </a:lnTo>
                      <a:lnTo>
                        <a:pt x="106" y="8"/>
                      </a:lnTo>
                      <a:lnTo>
                        <a:pt x="110" y="0"/>
                      </a:lnTo>
                      <a:lnTo>
                        <a:pt x="110" y="8"/>
                      </a:lnTo>
                      <a:lnTo>
                        <a:pt x="110" y="0"/>
                      </a:lnTo>
                      <a:lnTo>
                        <a:pt x="110" y="8"/>
                      </a:lnTo>
                      <a:lnTo>
                        <a:pt x="114" y="0"/>
                      </a:lnTo>
                      <a:lnTo>
                        <a:pt x="114" y="8"/>
                      </a:lnTo>
                      <a:lnTo>
                        <a:pt x="114" y="0"/>
                      </a:lnTo>
                      <a:lnTo>
                        <a:pt x="118" y="8"/>
                      </a:lnTo>
                      <a:lnTo>
                        <a:pt x="118" y="0"/>
                      </a:lnTo>
                      <a:lnTo>
                        <a:pt x="118" y="8"/>
                      </a:lnTo>
                      <a:lnTo>
                        <a:pt x="118" y="0"/>
                      </a:lnTo>
                      <a:lnTo>
                        <a:pt x="121" y="8"/>
                      </a:lnTo>
                      <a:lnTo>
                        <a:pt x="121" y="0"/>
                      </a:lnTo>
                      <a:lnTo>
                        <a:pt x="125" y="8"/>
                      </a:lnTo>
                      <a:lnTo>
                        <a:pt x="129" y="8"/>
                      </a:lnTo>
                      <a:lnTo>
                        <a:pt x="132" y="8"/>
                      </a:lnTo>
                      <a:lnTo>
                        <a:pt x="136" y="0"/>
                      </a:lnTo>
                      <a:lnTo>
                        <a:pt x="140" y="8"/>
                      </a:lnTo>
                      <a:lnTo>
                        <a:pt x="140" y="0"/>
                      </a:lnTo>
                      <a:lnTo>
                        <a:pt x="143" y="8"/>
                      </a:lnTo>
                      <a:lnTo>
                        <a:pt x="143" y="0"/>
                      </a:lnTo>
                      <a:lnTo>
                        <a:pt x="147" y="8"/>
                      </a:lnTo>
                      <a:lnTo>
                        <a:pt x="147" y="0"/>
                      </a:lnTo>
                      <a:lnTo>
                        <a:pt x="147" y="8"/>
                      </a:lnTo>
                      <a:lnTo>
                        <a:pt x="147" y="0"/>
                      </a:lnTo>
                      <a:lnTo>
                        <a:pt x="151" y="8"/>
                      </a:lnTo>
                      <a:lnTo>
                        <a:pt x="151" y="0"/>
                      </a:lnTo>
                      <a:lnTo>
                        <a:pt x="151" y="8"/>
                      </a:lnTo>
                      <a:lnTo>
                        <a:pt x="151" y="0"/>
                      </a:lnTo>
                      <a:lnTo>
                        <a:pt x="154" y="8"/>
                      </a:lnTo>
                      <a:lnTo>
                        <a:pt x="154" y="0"/>
                      </a:lnTo>
                      <a:lnTo>
                        <a:pt x="158" y="8"/>
                      </a:lnTo>
                      <a:lnTo>
                        <a:pt x="162" y="0"/>
                      </a:lnTo>
                      <a:lnTo>
                        <a:pt x="165" y="8"/>
                      </a:lnTo>
                      <a:lnTo>
                        <a:pt x="165" y="0"/>
                      </a:lnTo>
                      <a:lnTo>
                        <a:pt x="165" y="8"/>
                      </a:lnTo>
                      <a:lnTo>
                        <a:pt x="165" y="0"/>
                      </a:lnTo>
                      <a:lnTo>
                        <a:pt x="169" y="8"/>
                      </a:lnTo>
                      <a:lnTo>
                        <a:pt x="169" y="0"/>
                      </a:lnTo>
                      <a:lnTo>
                        <a:pt x="173" y="8"/>
                      </a:lnTo>
                      <a:lnTo>
                        <a:pt x="173" y="0"/>
                      </a:lnTo>
                      <a:lnTo>
                        <a:pt x="173" y="8"/>
                      </a:lnTo>
                      <a:lnTo>
                        <a:pt x="173" y="0"/>
                      </a:lnTo>
                      <a:lnTo>
                        <a:pt x="177" y="8"/>
                      </a:lnTo>
                      <a:lnTo>
                        <a:pt x="180" y="8"/>
                      </a:lnTo>
                      <a:lnTo>
                        <a:pt x="184" y="8"/>
                      </a:lnTo>
                      <a:lnTo>
                        <a:pt x="188" y="0"/>
                      </a:lnTo>
                      <a:lnTo>
                        <a:pt x="188" y="8"/>
                      </a:lnTo>
                      <a:lnTo>
                        <a:pt x="188" y="0"/>
                      </a:lnTo>
                      <a:lnTo>
                        <a:pt x="191" y="8"/>
                      </a:lnTo>
                      <a:lnTo>
                        <a:pt x="191" y="0"/>
                      </a:lnTo>
                      <a:lnTo>
                        <a:pt x="195" y="8"/>
                      </a:lnTo>
                      <a:lnTo>
                        <a:pt x="199" y="0"/>
                      </a:lnTo>
                      <a:lnTo>
                        <a:pt x="199" y="8"/>
                      </a:lnTo>
                      <a:lnTo>
                        <a:pt x="199" y="0"/>
                      </a:lnTo>
                      <a:lnTo>
                        <a:pt x="202" y="8"/>
                      </a:lnTo>
                      <a:lnTo>
                        <a:pt x="206" y="0"/>
                      </a:lnTo>
                      <a:lnTo>
                        <a:pt x="210" y="8"/>
                      </a:lnTo>
                      <a:lnTo>
                        <a:pt x="213" y="0"/>
                      </a:lnTo>
                      <a:lnTo>
                        <a:pt x="217" y="8"/>
                      </a:lnTo>
                      <a:lnTo>
                        <a:pt x="217" y="0"/>
                      </a:lnTo>
                      <a:lnTo>
                        <a:pt x="221" y="8"/>
                      </a:lnTo>
                      <a:lnTo>
                        <a:pt x="221" y="0"/>
                      </a:lnTo>
                      <a:lnTo>
                        <a:pt x="221" y="8"/>
                      </a:lnTo>
                      <a:lnTo>
                        <a:pt x="224" y="0"/>
                      </a:lnTo>
                      <a:lnTo>
                        <a:pt x="224" y="8"/>
                      </a:lnTo>
                      <a:lnTo>
                        <a:pt x="224" y="0"/>
                      </a:lnTo>
                      <a:lnTo>
                        <a:pt x="228" y="8"/>
                      </a:lnTo>
                      <a:lnTo>
                        <a:pt x="232" y="8"/>
                      </a:lnTo>
                      <a:lnTo>
                        <a:pt x="236" y="0"/>
                      </a:lnTo>
                      <a:lnTo>
                        <a:pt x="239" y="8"/>
                      </a:lnTo>
                      <a:lnTo>
                        <a:pt x="243" y="0"/>
                      </a:lnTo>
                      <a:lnTo>
                        <a:pt x="247" y="8"/>
                      </a:lnTo>
                      <a:lnTo>
                        <a:pt x="247" y="0"/>
                      </a:lnTo>
                      <a:lnTo>
                        <a:pt x="247" y="8"/>
                      </a:lnTo>
                      <a:lnTo>
                        <a:pt x="250" y="0"/>
                      </a:lnTo>
                      <a:lnTo>
                        <a:pt x="250" y="8"/>
                      </a:lnTo>
                      <a:lnTo>
                        <a:pt x="250" y="0"/>
                      </a:lnTo>
                      <a:lnTo>
                        <a:pt x="254" y="8"/>
                      </a:lnTo>
                      <a:lnTo>
                        <a:pt x="254" y="0"/>
                      </a:lnTo>
                      <a:lnTo>
                        <a:pt x="254" y="8"/>
                      </a:lnTo>
                      <a:lnTo>
                        <a:pt x="254" y="0"/>
                      </a:lnTo>
                      <a:lnTo>
                        <a:pt x="258" y="8"/>
                      </a:lnTo>
                      <a:lnTo>
                        <a:pt x="261" y="0"/>
                      </a:lnTo>
                      <a:lnTo>
                        <a:pt x="261" y="8"/>
                      </a:lnTo>
                      <a:lnTo>
                        <a:pt x="261" y="0"/>
                      </a:lnTo>
                      <a:lnTo>
                        <a:pt x="265" y="8"/>
                      </a:lnTo>
                      <a:lnTo>
                        <a:pt x="269" y="0"/>
                      </a:lnTo>
                      <a:lnTo>
                        <a:pt x="269" y="8"/>
                      </a:lnTo>
                      <a:lnTo>
                        <a:pt x="269" y="0"/>
                      </a:lnTo>
                      <a:lnTo>
                        <a:pt x="272" y="8"/>
                      </a:lnTo>
                      <a:lnTo>
                        <a:pt x="276" y="8"/>
                      </a:lnTo>
                      <a:lnTo>
                        <a:pt x="280" y="8"/>
                      </a:lnTo>
                      <a:lnTo>
                        <a:pt x="283" y="0"/>
                      </a:lnTo>
                      <a:lnTo>
                        <a:pt x="287" y="8"/>
                      </a:lnTo>
                      <a:lnTo>
                        <a:pt x="291" y="0"/>
                      </a:lnTo>
                      <a:lnTo>
                        <a:pt x="291" y="8"/>
                      </a:lnTo>
                      <a:lnTo>
                        <a:pt x="295" y="0"/>
                      </a:lnTo>
                      <a:lnTo>
                        <a:pt x="295" y="8"/>
                      </a:lnTo>
                      <a:lnTo>
                        <a:pt x="295" y="0"/>
                      </a:lnTo>
                      <a:lnTo>
                        <a:pt x="295" y="8"/>
                      </a:lnTo>
                      <a:lnTo>
                        <a:pt x="298" y="0"/>
                      </a:lnTo>
                      <a:lnTo>
                        <a:pt x="298" y="8"/>
                      </a:lnTo>
                      <a:lnTo>
                        <a:pt x="298" y="0"/>
                      </a:lnTo>
                      <a:lnTo>
                        <a:pt x="302" y="8"/>
                      </a:lnTo>
                      <a:lnTo>
                        <a:pt x="306" y="0"/>
                      </a:lnTo>
                      <a:lnTo>
                        <a:pt x="306" y="8"/>
                      </a:lnTo>
                      <a:lnTo>
                        <a:pt x="306" y="0"/>
                      </a:lnTo>
                      <a:lnTo>
                        <a:pt x="309" y="8"/>
                      </a:lnTo>
                      <a:lnTo>
                        <a:pt x="309" y="0"/>
                      </a:lnTo>
                      <a:lnTo>
                        <a:pt x="309" y="8"/>
                      </a:lnTo>
                      <a:lnTo>
                        <a:pt x="309" y="0"/>
                      </a:lnTo>
                      <a:lnTo>
                        <a:pt x="313" y="8"/>
                      </a:lnTo>
                      <a:lnTo>
                        <a:pt x="313" y="0"/>
                      </a:lnTo>
                      <a:lnTo>
                        <a:pt x="317" y="8"/>
                      </a:lnTo>
                      <a:lnTo>
                        <a:pt x="320" y="0"/>
                      </a:lnTo>
                      <a:lnTo>
                        <a:pt x="320" y="8"/>
                      </a:lnTo>
                      <a:lnTo>
                        <a:pt x="320" y="0"/>
                      </a:lnTo>
                      <a:lnTo>
                        <a:pt x="320" y="8"/>
                      </a:lnTo>
                      <a:lnTo>
                        <a:pt x="324" y="0"/>
                      </a:lnTo>
                      <a:lnTo>
                        <a:pt x="328" y="8"/>
                      </a:lnTo>
                      <a:lnTo>
                        <a:pt x="331" y="0"/>
                      </a:lnTo>
                      <a:lnTo>
                        <a:pt x="335" y="8"/>
                      </a:lnTo>
                      <a:lnTo>
                        <a:pt x="339" y="0"/>
                      </a:lnTo>
                      <a:lnTo>
                        <a:pt x="339" y="8"/>
                      </a:lnTo>
                      <a:lnTo>
                        <a:pt x="339" y="0"/>
                      </a:lnTo>
                      <a:lnTo>
                        <a:pt x="342" y="8"/>
                      </a:lnTo>
                      <a:lnTo>
                        <a:pt x="342" y="17"/>
                      </a:lnTo>
                      <a:lnTo>
                        <a:pt x="346" y="8"/>
                      </a:lnTo>
                      <a:lnTo>
                        <a:pt x="350" y="8"/>
                      </a:lnTo>
                      <a:lnTo>
                        <a:pt x="354" y="0"/>
                      </a:lnTo>
                      <a:lnTo>
                        <a:pt x="354" y="8"/>
                      </a:lnTo>
                      <a:lnTo>
                        <a:pt x="354" y="0"/>
                      </a:lnTo>
                      <a:lnTo>
                        <a:pt x="354" y="8"/>
                      </a:lnTo>
                      <a:lnTo>
                        <a:pt x="354" y="0"/>
                      </a:lnTo>
                      <a:lnTo>
                        <a:pt x="357" y="8"/>
                      </a:lnTo>
                      <a:lnTo>
                        <a:pt x="357" y="0"/>
                      </a:lnTo>
                      <a:lnTo>
                        <a:pt x="361" y="8"/>
                      </a:lnTo>
                      <a:lnTo>
                        <a:pt x="361" y="0"/>
                      </a:lnTo>
                      <a:lnTo>
                        <a:pt x="365" y="8"/>
                      </a:lnTo>
                      <a:lnTo>
                        <a:pt x="365" y="0"/>
                      </a:lnTo>
                      <a:lnTo>
                        <a:pt x="368" y="8"/>
                      </a:lnTo>
                      <a:lnTo>
                        <a:pt x="368" y="0"/>
                      </a:lnTo>
                      <a:lnTo>
                        <a:pt x="368" y="8"/>
                      </a:lnTo>
                      <a:lnTo>
                        <a:pt x="372" y="0"/>
                      </a:lnTo>
                      <a:lnTo>
                        <a:pt x="372" y="8"/>
                      </a:lnTo>
                      <a:lnTo>
                        <a:pt x="372" y="0"/>
                      </a:lnTo>
                      <a:lnTo>
                        <a:pt x="376" y="8"/>
                      </a:lnTo>
                      <a:lnTo>
                        <a:pt x="379" y="8"/>
                      </a:lnTo>
                      <a:lnTo>
                        <a:pt x="383" y="0"/>
                      </a:lnTo>
                      <a:lnTo>
                        <a:pt x="383" y="8"/>
                      </a:lnTo>
                      <a:lnTo>
                        <a:pt x="383" y="0"/>
                      </a:lnTo>
                      <a:lnTo>
                        <a:pt x="383" y="8"/>
                      </a:lnTo>
                      <a:lnTo>
                        <a:pt x="387" y="0"/>
                      </a:lnTo>
                      <a:lnTo>
                        <a:pt x="390" y="8"/>
                      </a:lnTo>
                      <a:lnTo>
                        <a:pt x="390" y="0"/>
                      </a:lnTo>
                      <a:lnTo>
                        <a:pt x="394" y="8"/>
                      </a:lnTo>
                      <a:lnTo>
                        <a:pt x="398" y="0"/>
                      </a:lnTo>
                      <a:lnTo>
                        <a:pt x="398" y="8"/>
                      </a:lnTo>
                      <a:lnTo>
                        <a:pt x="401" y="0"/>
                      </a:lnTo>
                      <a:lnTo>
                        <a:pt x="405" y="8"/>
                      </a:lnTo>
                      <a:lnTo>
                        <a:pt x="405" y="0"/>
                      </a:lnTo>
                      <a:lnTo>
                        <a:pt x="405" y="8"/>
                      </a:lnTo>
                      <a:lnTo>
                        <a:pt x="409" y="0"/>
                      </a:lnTo>
                      <a:lnTo>
                        <a:pt x="413" y="8"/>
                      </a:lnTo>
                      <a:lnTo>
                        <a:pt x="416" y="0"/>
                      </a:lnTo>
                      <a:lnTo>
                        <a:pt x="416" y="8"/>
                      </a:lnTo>
                      <a:lnTo>
                        <a:pt x="420" y="0"/>
                      </a:lnTo>
                      <a:lnTo>
                        <a:pt x="420" y="8"/>
                      </a:lnTo>
                      <a:lnTo>
                        <a:pt x="420" y="0"/>
                      </a:lnTo>
                      <a:lnTo>
                        <a:pt x="424" y="8"/>
                      </a:lnTo>
                      <a:lnTo>
                        <a:pt x="424" y="0"/>
                      </a:lnTo>
                      <a:lnTo>
                        <a:pt x="427" y="8"/>
                      </a:lnTo>
                      <a:lnTo>
                        <a:pt x="431" y="8"/>
                      </a:lnTo>
                      <a:lnTo>
                        <a:pt x="435" y="0"/>
                      </a:lnTo>
                      <a:lnTo>
                        <a:pt x="435" y="8"/>
                      </a:lnTo>
                      <a:lnTo>
                        <a:pt x="435" y="0"/>
                      </a:lnTo>
                      <a:lnTo>
                        <a:pt x="438" y="8"/>
                      </a:lnTo>
                      <a:lnTo>
                        <a:pt x="438" y="0"/>
                      </a:lnTo>
                      <a:lnTo>
                        <a:pt x="438" y="8"/>
                      </a:lnTo>
                      <a:lnTo>
                        <a:pt x="442" y="0"/>
                      </a:lnTo>
                      <a:lnTo>
                        <a:pt x="442" y="8"/>
                      </a:lnTo>
                      <a:lnTo>
                        <a:pt x="442" y="0"/>
                      </a:lnTo>
                      <a:lnTo>
                        <a:pt x="442" y="8"/>
                      </a:lnTo>
                      <a:lnTo>
                        <a:pt x="442" y="0"/>
                      </a:lnTo>
                      <a:lnTo>
                        <a:pt x="442" y="8"/>
                      </a:lnTo>
                      <a:lnTo>
                        <a:pt x="442" y="0"/>
                      </a:lnTo>
                      <a:lnTo>
                        <a:pt x="446" y="8"/>
                      </a:lnTo>
                      <a:lnTo>
                        <a:pt x="449" y="8"/>
                      </a:lnTo>
                      <a:lnTo>
                        <a:pt x="453" y="0"/>
                      </a:lnTo>
                      <a:lnTo>
                        <a:pt x="457" y="8"/>
                      </a:lnTo>
                      <a:lnTo>
                        <a:pt x="460" y="0"/>
                      </a:lnTo>
                      <a:lnTo>
                        <a:pt x="460" y="8"/>
                      </a:lnTo>
                      <a:lnTo>
                        <a:pt x="464" y="0"/>
                      </a:lnTo>
                      <a:lnTo>
                        <a:pt x="464" y="8"/>
                      </a:lnTo>
                      <a:lnTo>
                        <a:pt x="468" y="0"/>
                      </a:lnTo>
                      <a:lnTo>
                        <a:pt x="472" y="8"/>
                      </a:lnTo>
                      <a:lnTo>
                        <a:pt x="472" y="0"/>
                      </a:lnTo>
                      <a:lnTo>
                        <a:pt x="472" y="8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1" name="Freeform 92">
                  <a:extLst>
                    <a:ext uri="{FF2B5EF4-FFF2-40B4-BE49-F238E27FC236}">
                      <a16:creationId xmlns:a16="http://schemas.microsoft.com/office/drawing/2014/main" id="{CC24C569-0032-FB9E-2660-A598567226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083425" y="1379953"/>
                  <a:ext cx="500062" cy="2481262"/>
                </a:xfrm>
                <a:custGeom>
                  <a:avLst/>
                  <a:gdLst>
                    <a:gd name="T0" fmla="*/ 2147483647 w 252"/>
                    <a:gd name="T1" fmla="*/ 2147483647 h 1041"/>
                    <a:gd name="T2" fmla="*/ 2147483647 w 252"/>
                    <a:gd name="T3" fmla="*/ 2147483647 h 1041"/>
                    <a:gd name="T4" fmla="*/ 2147483647 w 252"/>
                    <a:gd name="T5" fmla="*/ 2147483647 h 1041"/>
                    <a:gd name="T6" fmla="*/ 2147483647 w 252"/>
                    <a:gd name="T7" fmla="*/ 2147483647 h 1041"/>
                    <a:gd name="T8" fmla="*/ 2147483647 w 252"/>
                    <a:gd name="T9" fmla="*/ 2147483647 h 1041"/>
                    <a:gd name="T10" fmla="*/ 2147483647 w 252"/>
                    <a:gd name="T11" fmla="*/ 2147483647 h 1041"/>
                    <a:gd name="T12" fmla="*/ 2147483647 w 252"/>
                    <a:gd name="T13" fmla="*/ 2147483647 h 1041"/>
                    <a:gd name="T14" fmla="*/ 2147483647 w 252"/>
                    <a:gd name="T15" fmla="*/ 2147483647 h 1041"/>
                    <a:gd name="T16" fmla="*/ 2147483647 w 252"/>
                    <a:gd name="T17" fmla="*/ 2147483647 h 1041"/>
                    <a:gd name="T18" fmla="*/ 2147483647 w 252"/>
                    <a:gd name="T19" fmla="*/ 2147483647 h 1041"/>
                    <a:gd name="T20" fmla="*/ 2147483647 w 252"/>
                    <a:gd name="T21" fmla="*/ 2147483647 h 1041"/>
                    <a:gd name="T22" fmla="*/ 2147483647 w 252"/>
                    <a:gd name="T23" fmla="*/ 2147483647 h 1041"/>
                    <a:gd name="T24" fmla="*/ 2147483647 w 252"/>
                    <a:gd name="T25" fmla="*/ 2147483647 h 1041"/>
                    <a:gd name="T26" fmla="*/ 2147483647 w 252"/>
                    <a:gd name="T27" fmla="*/ 2147483647 h 1041"/>
                    <a:gd name="T28" fmla="*/ 2147483647 w 252"/>
                    <a:gd name="T29" fmla="*/ 2147483647 h 1041"/>
                    <a:gd name="T30" fmla="*/ 2147483647 w 252"/>
                    <a:gd name="T31" fmla="*/ 2147483647 h 1041"/>
                    <a:gd name="T32" fmla="*/ 2147483647 w 252"/>
                    <a:gd name="T33" fmla="*/ 2147483647 h 1041"/>
                    <a:gd name="T34" fmla="*/ 2147483647 w 252"/>
                    <a:gd name="T35" fmla="*/ 2147483647 h 1041"/>
                    <a:gd name="T36" fmla="*/ 2147483647 w 252"/>
                    <a:gd name="T37" fmla="*/ 2147483647 h 1041"/>
                    <a:gd name="T38" fmla="*/ 2147483647 w 252"/>
                    <a:gd name="T39" fmla="*/ 2147483647 h 1041"/>
                    <a:gd name="T40" fmla="*/ 2147483647 w 252"/>
                    <a:gd name="T41" fmla="*/ 2147483647 h 1041"/>
                    <a:gd name="T42" fmla="*/ 2147483647 w 252"/>
                    <a:gd name="T43" fmla="*/ 2147483647 h 1041"/>
                    <a:gd name="T44" fmla="*/ 2147483647 w 252"/>
                    <a:gd name="T45" fmla="*/ 2147483647 h 1041"/>
                    <a:gd name="T46" fmla="*/ 2147483647 w 252"/>
                    <a:gd name="T47" fmla="*/ 2147483647 h 1041"/>
                    <a:gd name="T48" fmla="*/ 2147483647 w 252"/>
                    <a:gd name="T49" fmla="*/ 2147483647 h 1041"/>
                    <a:gd name="T50" fmla="*/ 2147483647 w 252"/>
                    <a:gd name="T51" fmla="*/ 2147483647 h 1041"/>
                    <a:gd name="T52" fmla="*/ 2147483647 w 252"/>
                    <a:gd name="T53" fmla="*/ 2147483647 h 1041"/>
                    <a:gd name="T54" fmla="*/ 2147483647 w 252"/>
                    <a:gd name="T55" fmla="*/ 2147483647 h 1041"/>
                    <a:gd name="T56" fmla="*/ 2147483647 w 252"/>
                    <a:gd name="T57" fmla="*/ 2147483647 h 1041"/>
                    <a:gd name="T58" fmla="*/ 2147483647 w 252"/>
                    <a:gd name="T59" fmla="*/ 2147483647 h 1041"/>
                    <a:gd name="T60" fmla="*/ 2147483647 w 252"/>
                    <a:gd name="T61" fmla="*/ 2147483647 h 1041"/>
                    <a:gd name="T62" fmla="*/ 2147483647 w 252"/>
                    <a:gd name="T63" fmla="*/ 2147483647 h 1041"/>
                    <a:gd name="T64" fmla="*/ 2147483647 w 252"/>
                    <a:gd name="T65" fmla="*/ 2147483647 h 1041"/>
                    <a:gd name="T66" fmla="*/ 2147483647 w 252"/>
                    <a:gd name="T67" fmla="*/ 2147483647 h 1041"/>
                    <a:gd name="T68" fmla="*/ 2147483647 w 252"/>
                    <a:gd name="T69" fmla="*/ 2147483647 h 1041"/>
                    <a:gd name="T70" fmla="*/ 2147483647 w 252"/>
                    <a:gd name="T71" fmla="*/ 2147483647 h 1041"/>
                    <a:gd name="T72" fmla="*/ 2147483647 w 252"/>
                    <a:gd name="T73" fmla="*/ 0 h 1041"/>
                    <a:gd name="T74" fmla="*/ 2147483647 w 252"/>
                    <a:gd name="T75" fmla="*/ 2147483647 h 1041"/>
                    <a:gd name="T76" fmla="*/ 2147483647 w 252"/>
                    <a:gd name="T77" fmla="*/ 2147483647 h 1041"/>
                    <a:gd name="T78" fmla="*/ 2147483647 w 252"/>
                    <a:gd name="T79" fmla="*/ 2147483647 h 1041"/>
                    <a:gd name="T80" fmla="*/ 2147483647 w 252"/>
                    <a:gd name="T81" fmla="*/ 2147483647 h 1041"/>
                    <a:gd name="T82" fmla="*/ 2147483647 w 252"/>
                    <a:gd name="T83" fmla="*/ 2147483647 h 1041"/>
                    <a:gd name="T84" fmla="*/ 2147483647 w 252"/>
                    <a:gd name="T85" fmla="*/ 2147483647 h 1041"/>
                    <a:gd name="T86" fmla="*/ 2147483647 w 252"/>
                    <a:gd name="T87" fmla="*/ 2147483647 h 1041"/>
                    <a:gd name="T88" fmla="*/ 2147483647 w 252"/>
                    <a:gd name="T89" fmla="*/ 2147483647 h 1041"/>
                    <a:gd name="T90" fmla="*/ 2147483647 w 252"/>
                    <a:gd name="T91" fmla="*/ 2147483647 h 1041"/>
                    <a:gd name="T92" fmla="*/ 2147483647 w 252"/>
                    <a:gd name="T93" fmla="*/ 2147483647 h 1041"/>
                    <a:gd name="T94" fmla="*/ 2147483647 w 252"/>
                    <a:gd name="T95" fmla="*/ 2147483647 h 1041"/>
                    <a:gd name="T96" fmla="*/ 2147483647 w 252"/>
                    <a:gd name="T97" fmla="*/ 2147483647 h 1041"/>
                    <a:gd name="T98" fmla="*/ 2147483647 w 252"/>
                    <a:gd name="T99" fmla="*/ 2147483647 h 1041"/>
                    <a:gd name="T100" fmla="*/ 2147483647 w 252"/>
                    <a:gd name="T101" fmla="*/ 2147483647 h 1041"/>
                    <a:gd name="T102" fmla="*/ 2147483647 w 252"/>
                    <a:gd name="T103" fmla="*/ 2147483647 h 1041"/>
                    <a:gd name="T104" fmla="*/ 2147483647 w 252"/>
                    <a:gd name="T105" fmla="*/ 2147483647 h 1041"/>
                    <a:gd name="T106" fmla="*/ 2147483647 w 252"/>
                    <a:gd name="T107" fmla="*/ 2147483647 h 1041"/>
                    <a:gd name="T108" fmla="*/ 2147483647 w 252"/>
                    <a:gd name="T109" fmla="*/ 2147483647 h 1041"/>
                    <a:gd name="T110" fmla="*/ 2147483647 w 252"/>
                    <a:gd name="T111" fmla="*/ 2147483647 h 1041"/>
                    <a:gd name="T112" fmla="*/ 2147483647 w 252"/>
                    <a:gd name="T113" fmla="*/ 2147483647 h 1041"/>
                    <a:gd name="T114" fmla="*/ 2147483647 w 252"/>
                    <a:gd name="T115" fmla="*/ 2147483647 h 1041"/>
                    <a:gd name="T116" fmla="*/ 2147483647 w 252"/>
                    <a:gd name="T117" fmla="*/ 2147483647 h 1041"/>
                    <a:gd name="T118" fmla="*/ 2147483647 w 252"/>
                    <a:gd name="T119" fmla="*/ 2147483647 h 1041"/>
                    <a:gd name="T120" fmla="*/ 2147483647 w 252"/>
                    <a:gd name="T121" fmla="*/ 2147483647 h 1041"/>
                    <a:gd name="T122" fmla="*/ 2147483647 w 252"/>
                    <a:gd name="T123" fmla="*/ 2147483647 h 1041"/>
                    <a:gd name="T124" fmla="*/ 2147483647 w 252"/>
                    <a:gd name="T125" fmla="*/ 2147483647 h 104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252" h="1041">
                      <a:moveTo>
                        <a:pt x="0" y="1040"/>
                      </a:moveTo>
                      <a:lnTo>
                        <a:pt x="0" y="1035"/>
                      </a:lnTo>
                      <a:lnTo>
                        <a:pt x="3" y="1040"/>
                      </a:lnTo>
                      <a:lnTo>
                        <a:pt x="7" y="1040"/>
                      </a:lnTo>
                      <a:lnTo>
                        <a:pt x="11" y="1040"/>
                      </a:lnTo>
                      <a:lnTo>
                        <a:pt x="14" y="1040"/>
                      </a:lnTo>
                      <a:lnTo>
                        <a:pt x="18" y="1040"/>
                      </a:lnTo>
                      <a:lnTo>
                        <a:pt x="22" y="1035"/>
                      </a:lnTo>
                      <a:lnTo>
                        <a:pt x="22" y="1040"/>
                      </a:lnTo>
                      <a:lnTo>
                        <a:pt x="22" y="1035"/>
                      </a:lnTo>
                      <a:lnTo>
                        <a:pt x="25" y="1040"/>
                      </a:lnTo>
                      <a:lnTo>
                        <a:pt x="25" y="1035"/>
                      </a:lnTo>
                      <a:lnTo>
                        <a:pt x="25" y="1040"/>
                      </a:lnTo>
                      <a:lnTo>
                        <a:pt x="25" y="1035"/>
                      </a:lnTo>
                      <a:lnTo>
                        <a:pt x="29" y="1040"/>
                      </a:lnTo>
                      <a:lnTo>
                        <a:pt x="29" y="1035"/>
                      </a:lnTo>
                      <a:lnTo>
                        <a:pt x="29" y="1040"/>
                      </a:lnTo>
                      <a:lnTo>
                        <a:pt x="29" y="1035"/>
                      </a:lnTo>
                      <a:lnTo>
                        <a:pt x="33" y="1040"/>
                      </a:lnTo>
                      <a:lnTo>
                        <a:pt x="33" y="1035"/>
                      </a:lnTo>
                      <a:lnTo>
                        <a:pt x="33" y="1040"/>
                      </a:lnTo>
                      <a:lnTo>
                        <a:pt x="36" y="1035"/>
                      </a:lnTo>
                      <a:lnTo>
                        <a:pt x="36" y="1040"/>
                      </a:lnTo>
                      <a:lnTo>
                        <a:pt x="36" y="1035"/>
                      </a:lnTo>
                      <a:lnTo>
                        <a:pt x="36" y="1040"/>
                      </a:lnTo>
                      <a:lnTo>
                        <a:pt x="36" y="1035"/>
                      </a:lnTo>
                      <a:lnTo>
                        <a:pt x="36" y="1040"/>
                      </a:lnTo>
                      <a:lnTo>
                        <a:pt x="40" y="1035"/>
                      </a:lnTo>
                      <a:lnTo>
                        <a:pt x="40" y="1040"/>
                      </a:lnTo>
                      <a:lnTo>
                        <a:pt x="40" y="1035"/>
                      </a:lnTo>
                      <a:lnTo>
                        <a:pt x="44" y="1040"/>
                      </a:lnTo>
                      <a:lnTo>
                        <a:pt x="44" y="1035"/>
                      </a:lnTo>
                      <a:lnTo>
                        <a:pt x="47" y="1040"/>
                      </a:lnTo>
                      <a:lnTo>
                        <a:pt x="51" y="1035"/>
                      </a:lnTo>
                      <a:lnTo>
                        <a:pt x="51" y="1040"/>
                      </a:lnTo>
                      <a:lnTo>
                        <a:pt x="51" y="1035"/>
                      </a:lnTo>
                      <a:lnTo>
                        <a:pt x="51" y="1040"/>
                      </a:lnTo>
                      <a:lnTo>
                        <a:pt x="55" y="1035"/>
                      </a:lnTo>
                      <a:lnTo>
                        <a:pt x="55" y="1040"/>
                      </a:lnTo>
                      <a:lnTo>
                        <a:pt x="55" y="1035"/>
                      </a:lnTo>
                      <a:lnTo>
                        <a:pt x="59" y="1040"/>
                      </a:lnTo>
                      <a:lnTo>
                        <a:pt x="59" y="1035"/>
                      </a:lnTo>
                      <a:lnTo>
                        <a:pt x="62" y="1040"/>
                      </a:lnTo>
                      <a:lnTo>
                        <a:pt x="62" y="1035"/>
                      </a:lnTo>
                      <a:lnTo>
                        <a:pt x="62" y="1040"/>
                      </a:lnTo>
                      <a:lnTo>
                        <a:pt x="66" y="1035"/>
                      </a:lnTo>
                      <a:lnTo>
                        <a:pt x="70" y="1040"/>
                      </a:lnTo>
                      <a:lnTo>
                        <a:pt x="70" y="1035"/>
                      </a:lnTo>
                      <a:lnTo>
                        <a:pt x="73" y="1040"/>
                      </a:lnTo>
                      <a:lnTo>
                        <a:pt x="77" y="1040"/>
                      </a:lnTo>
                      <a:lnTo>
                        <a:pt x="81" y="1040"/>
                      </a:lnTo>
                      <a:lnTo>
                        <a:pt x="84" y="1040"/>
                      </a:lnTo>
                      <a:lnTo>
                        <a:pt x="88" y="1035"/>
                      </a:lnTo>
                      <a:lnTo>
                        <a:pt x="88" y="1040"/>
                      </a:lnTo>
                      <a:lnTo>
                        <a:pt x="92" y="1035"/>
                      </a:lnTo>
                      <a:lnTo>
                        <a:pt x="95" y="1040"/>
                      </a:lnTo>
                      <a:lnTo>
                        <a:pt x="95" y="1035"/>
                      </a:lnTo>
                      <a:lnTo>
                        <a:pt x="99" y="1040"/>
                      </a:lnTo>
                      <a:lnTo>
                        <a:pt x="103" y="1035"/>
                      </a:lnTo>
                      <a:lnTo>
                        <a:pt x="103" y="1040"/>
                      </a:lnTo>
                      <a:lnTo>
                        <a:pt x="103" y="1035"/>
                      </a:lnTo>
                      <a:lnTo>
                        <a:pt x="103" y="1040"/>
                      </a:lnTo>
                      <a:lnTo>
                        <a:pt x="107" y="1035"/>
                      </a:lnTo>
                      <a:lnTo>
                        <a:pt x="107" y="1040"/>
                      </a:lnTo>
                      <a:lnTo>
                        <a:pt x="107" y="1035"/>
                      </a:lnTo>
                      <a:lnTo>
                        <a:pt x="107" y="1040"/>
                      </a:lnTo>
                      <a:lnTo>
                        <a:pt x="107" y="1035"/>
                      </a:lnTo>
                      <a:lnTo>
                        <a:pt x="110" y="1040"/>
                      </a:lnTo>
                      <a:lnTo>
                        <a:pt x="110" y="1035"/>
                      </a:lnTo>
                      <a:lnTo>
                        <a:pt x="114" y="1040"/>
                      </a:lnTo>
                      <a:lnTo>
                        <a:pt x="114" y="1035"/>
                      </a:lnTo>
                      <a:lnTo>
                        <a:pt x="118" y="1040"/>
                      </a:lnTo>
                      <a:lnTo>
                        <a:pt x="121" y="1035"/>
                      </a:lnTo>
                      <a:lnTo>
                        <a:pt x="121" y="1040"/>
                      </a:lnTo>
                      <a:lnTo>
                        <a:pt x="121" y="1035"/>
                      </a:lnTo>
                      <a:lnTo>
                        <a:pt x="121" y="1040"/>
                      </a:lnTo>
                      <a:lnTo>
                        <a:pt x="121" y="1035"/>
                      </a:lnTo>
                      <a:lnTo>
                        <a:pt x="125" y="1040"/>
                      </a:lnTo>
                      <a:lnTo>
                        <a:pt x="125" y="1035"/>
                      </a:lnTo>
                      <a:lnTo>
                        <a:pt x="125" y="1040"/>
                      </a:lnTo>
                      <a:lnTo>
                        <a:pt x="125" y="1035"/>
                      </a:lnTo>
                      <a:lnTo>
                        <a:pt x="129" y="1040"/>
                      </a:lnTo>
                      <a:lnTo>
                        <a:pt x="129" y="1035"/>
                      </a:lnTo>
                      <a:lnTo>
                        <a:pt x="129" y="1040"/>
                      </a:lnTo>
                      <a:lnTo>
                        <a:pt x="132" y="1035"/>
                      </a:lnTo>
                      <a:lnTo>
                        <a:pt x="132" y="1040"/>
                      </a:lnTo>
                      <a:lnTo>
                        <a:pt x="132" y="1035"/>
                      </a:lnTo>
                      <a:lnTo>
                        <a:pt x="136" y="1040"/>
                      </a:lnTo>
                      <a:lnTo>
                        <a:pt x="140" y="1035"/>
                      </a:lnTo>
                      <a:lnTo>
                        <a:pt x="143" y="1040"/>
                      </a:lnTo>
                      <a:lnTo>
                        <a:pt x="143" y="1035"/>
                      </a:lnTo>
                      <a:lnTo>
                        <a:pt x="143" y="1040"/>
                      </a:lnTo>
                      <a:lnTo>
                        <a:pt x="143" y="1035"/>
                      </a:lnTo>
                      <a:lnTo>
                        <a:pt x="147" y="1040"/>
                      </a:lnTo>
                      <a:lnTo>
                        <a:pt x="147" y="1035"/>
                      </a:lnTo>
                      <a:lnTo>
                        <a:pt x="151" y="1040"/>
                      </a:lnTo>
                      <a:lnTo>
                        <a:pt x="151" y="1035"/>
                      </a:lnTo>
                      <a:lnTo>
                        <a:pt x="151" y="1040"/>
                      </a:lnTo>
                      <a:lnTo>
                        <a:pt x="155" y="1035"/>
                      </a:lnTo>
                      <a:lnTo>
                        <a:pt x="155" y="1040"/>
                      </a:lnTo>
                      <a:lnTo>
                        <a:pt x="155" y="1035"/>
                      </a:lnTo>
                      <a:lnTo>
                        <a:pt x="158" y="1040"/>
                      </a:lnTo>
                      <a:lnTo>
                        <a:pt x="162" y="1035"/>
                      </a:lnTo>
                      <a:lnTo>
                        <a:pt x="166" y="1040"/>
                      </a:lnTo>
                      <a:lnTo>
                        <a:pt x="169" y="1040"/>
                      </a:lnTo>
                      <a:lnTo>
                        <a:pt x="173" y="1035"/>
                      </a:lnTo>
                      <a:lnTo>
                        <a:pt x="173" y="1040"/>
                      </a:lnTo>
                      <a:lnTo>
                        <a:pt x="173" y="1035"/>
                      </a:lnTo>
                      <a:lnTo>
                        <a:pt x="177" y="1040"/>
                      </a:lnTo>
                      <a:lnTo>
                        <a:pt x="180" y="1035"/>
                      </a:lnTo>
                      <a:lnTo>
                        <a:pt x="180" y="1040"/>
                      </a:lnTo>
                      <a:lnTo>
                        <a:pt x="180" y="1035"/>
                      </a:lnTo>
                      <a:lnTo>
                        <a:pt x="180" y="1040"/>
                      </a:lnTo>
                      <a:lnTo>
                        <a:pt x="184" y="1035"/>
                      </a:lnTo>
                      <a:lnTo>
                        <a:pt x="188" y="1040"/>
                      </a:lnTo>
                      <a:lnTo>
                        <a:pt x="188" y="1035"/>
                      </a:lnTo>
                      <a:lnTo>
                        <a:pt x="191" y="1040"/>
                      </a:lnTo>
                      <a:lnTo>
                        <a:pt x="191" y="1035"/>
                      </a:lnTo>
                      <a:lnTo>
                        <a:pt x="191" y="1040"/>
                      </a:lnTo>
                      <a:lnTo>
                        <a:pt x="195" y="1026"/>
                      </a:lnTo>
                      <a:lnTo>
                        <a:pt x="195" y="462"/>
                      </a:lnTo>
                      <a:lnTo>
                        <a:pt x="195" y="854"/>
                      </a:lnTo>
                      <a:lnTo>
                        <a:pt x="195" y="876"/>
                      </a:lnTo>
                      <a:lnTo>
                        <a:pt x="195" y="806"/>
                      </a:lnTo>
                      <a:lnTo>
                        <a:pt x="195" y="713"/>
                      </a:lnTo>
                      <a:lnTo>
                        <a:pt x="195" y="616"/>
                      </a:lnTo>
                      <a:lnTo>
                        <a:pt x="195" y="533"/>
                      </a:lnTo>
                      <a:lnTo>
                        <a:pt x="195" y="467"/>
                      </a:lnTo>
                      <a:lnTo>
                        <a:pt x="195" y="405"/>
                      </a:lnTo>
                      <a:lnTo>
                        <a:pt x="195" y="348"/>
                      </a:lnTo>
                      <a:lnTo>
                        <a:pt x="199" y="299"/>
                      </a:lnTo>
                      <a:lnTo>
                        <a:pt x="199" y="255"/>
                      </a:lnTo>
                      <a:lnTo>
                        <a:pt x="199" y="215"/>
                      </a:lnTo>
                      <a:lnTo>
                        <a:pt x="199" y="180"/>
                      </a:lnTo>
                      <a:lnTo>
                        <a:pt x="199" y="149"/>
                      </a:lnTo>
                      <a:lnTo>
                        <a:pt x="199" y="123"/>
                      </a:lnTo>
                      <a:lnTo>
                        <a:pt x="199" y="105"/>
                      </a:lnTo>
                      <a:lnTo>
                        <a:pt x="199" y="83"/>
                      </a:lnTo>
                      <a:lnTo>
                        <a:pt x="199" y="66"/>
                      </a:lnTo>
                      <a:lnTo>
                        <a:pt x="199" y="52"/>
                      </a:lnTo>
                      <a:lnTo>
                        <a:pt x="199" y="39"/>
                      </a:lnTo>
                      <a:lnTo>
                        <a:pt x="203" y="30"/>
                      </a:lnTo>
                      <a:lnTo>
                        <a:pt x="203" y="22"/>
                      </a:lnTo>
                      <a:lnTo>
                        <a:pt x="203" y="17"/>
                      </a:lnTo>
                      <a:lnTo>
                        <a:pt x="203" y="13"/>
                      </a:lnTo>
                      <a:lnTo>
                        <a:pt x="203" y="8"/>
                      </a:lnTo>
                      <a:lnTo>
                        <a:pt x="203" y="4"/>
                      </a:lnTo>
                      <a:lnTo>
                        <a:pt x="203" y="0"/>
                      </a:lnTo>
                      <a:lnTo>
                        <a:pt x="206" y="4"/>
                      </a:lnTo>
                      <a:lnTo>
                        <a:pt x="206" y="8"/>
                      </a:lnTo>
                      <a:lnTo>
                        <a:pt x="206" y="13"/>
                      </a:lnTo>
                      <a:lnTo>
                        <a:pt x="206" y="17"/>
                      </a:lnTo>
                      <a:lnTo>
                        <a:pt x="206" y="22"/>
                      </a:lnTo>
                      <a:lnTo>
                        <a:pt x="206" y="26"/>
                      </a:lnTo>
                      <a:lnTo>
                        <a:pt x="206" y="30"/>
                      </a:lnTo>
                      <a:lnTo>
                        <a:pt x="206" y="35"/>
                      </a:lnTo>
                      <a:lnTo>
                        <a:pt x="210" y="39"/>
                      </a:lnTo>
                      <a:lnTo>
                        <a:pt x="210" y="44"/>
                      </a:lnTo>
                      <a:lnTo>
                        <a:pt x="210" y="48"/>
                      </a:lnTo>
                      <a:lnTo>
                        <a:pt x="210" y="52"/>
                      </a:lnTo>
                      <a:lnTo>
                        <a:pt x="210" y="57"/>
                      </a:lnTo>
                      <a:lnTo>
                        <a:pt x="210" y="61"/>
                      </a:lnTo>
                      <a:lnTo>
                        <a:pt x="210" y="66"/>
                      </a:lnTo>
                      <a:lnTo>
                        <a:pt x="210" y="70"/>
                      </a:lnTo>
                      <a:lnTo>
                        <a:pt x="210" y="74"/>
                      </a:lnTo>
                      <a:lnTo>
                        <a:pt x="210" y="79"/>
                      </a:lnTo>
                      <a:lnTo>
                        <a:pt x="214" y="83"/>
                      </a:lnTo>
                      <a:lnTo>
                        <a:pt x="214" y="88"/>
                      </a:lnTo>
                      <a:lnTo>
                        <a:pt x="214" y="96"/>
                      </a:lnTo>
                      <a:lnTo>
                        <a:pt x="214" y="101"/>
                      </a:lnTo>
                      <a:lnTo>
                        <a:pt x="214" y="105"/>
                      </a:lnTo>
                      <a:lnTo>
                        <a:pt x="214" y="110"/>
                      </a:lnTo>
                      <a:lnTo>
                        <a:pt x="214" y="114"/>
                      </a:lnTo>
                      <a:lnTo>
                        <a:pt x="214" y="118"/>
                      </a:lnTo>
                      <a:lnTo>
                        <a:pt x="214" y="123"/>
                      </a:lnTo>
                      <a:lnTo>
                        <a:pt x="214" y="127"/>
                      </a:lnTo>
                      <a:lnTo>
                        <a:pt x="217" y="132"/>
                      </a:lnTo>
                      <a:lnTo>
                        <a:pt x="217" y="136"/>
                      </a:lnTo>
                      <a:lnTo>
                        <a:pt x="217" y="141"/>
                      </a:lnTo>
                      <a:lnTo>
                        <a:pt x="217" y="145"/>
                      </a:lnTo>
                      <a:lnTo>
                        <a:pt x="217" y="149"/>
                      </a:lnTo>
                      <a:lnTo>
                        <a:pt x="217" y="154"/>
                      </a:lnTo>
                      <a:lnTo>
                        <a:pt x="217" y="158"/>
                      </a:lnTo>
                      <a:lnTo>
                        <a:pt x="217" y="163"/>
                      </a:lnTo>
                      <a:lnTo>
                        <a:pt x="217" y="167"/>
                      </a:lnTo>
                      <a:lnTo>
                        <a:pt x="217" y="171"/>
                      </a:lnTo>
                      <a:lnTo>
                        <a:pt x="221" y="176"/>
                      </a:lnTo>
                      <a:lnTo>
                        <a:pt x="221" y="180"/>
                      </a:lnTo>
                      <a:lnTo>
                        <a:pt x="221" y="185"/>
                      </a:lnTo>
                      <a:lnTo>
                        <a:pt x="221" y="189"/>
                      </a:lnTo>
                      <a:lnTo>
                        <a:pt x="221" y="193"/>
                      </a:lnTo>
                      <a:lnTo>
                        <a:pt x="221" y="198"/>
                      </a:lnTo>
                      <a:lnTo>
                        <a:pt x="221" y="202"/>
                      </a:lnTo>
                      <a:lnTo>
                        <a:pt x="221" y="207"/>
                      </a:lnTo>
                      <a:lnTo>
                        <a:pt x="221" y="211"/>
                      </a:lnTo>
                      <a:lnTo>
                        <a:pt x="221" y="215"/>
                      </a:lnTo>
                      <a:lnTo>
                        <a:pt x="225" y="220"/>
                      </a:lnTo>
                      <a:lnTo>
                        <a:pt x="225" y="224"/>
                      </a:lnTo>
                      <a:lnTo>
                        <a:pt x="225" y="229"/>
                      </a:lnTo>
                      <a:lnTo>
                        <a:pt x="225" y="233"/>
                      </a:lnTo>
                      <a:lnTo>
                        <a:pt x="225" y="237"/>
                      </a:lnTo>
                      <a:lnTo>
                        <a:pt x="225" y="242"/>
                      </a:lnTo>
                      <a:lnTo>
                        <a:pt x="225" y="246"/>
                      </a:lnTo>
                      <a:lnTo>
                        <a:pt x="225" y="251"/>
                      </a:lnTo>
                      <a:lnTo>
                        <a:pt x="228" y="255"/>
                      </a:lnTo>
                      <a:lnTo>
                        <a:pt x="228" y="260"/>
                      </a:lnTo>
                      <a:lnTo>
                        <a:pt x="228" y="264"/>
                      </a:lnTo>
                      <a:lnTo>
                        <a:pt x="228" y="268"/>
                      </a:lnTo>
                      <a:lnTo>
                        <a:pt x="228" y="273"/>
                      </a:lnTo>
                      <a:lnTo>
                        <a:pt x="228" y="277"/>
                      </a:lnTo>
                      <a:lnTo>
                        <a:pt x="228" y="282"/>
                      </a:lnTo>
                      <a:lnTo>
                        <a:pt x="228" y="286"/>
                      </a:lnTo>
                      <a:lnTo>
                        <a:pt x="228" y="290"/>
                      </a:lnTo>
                      <a:lnTo>
                        <a:pt x="228" y="295"/>
                      </a:lnTo>
                      <a:lnTo>
                        <a:pt x="232" y="299"/>
                      </a:lnTo>
                      <a:lnTo>
                        <a:pt x="232" y="304"/>
                      </a:lnTo>
                      <a:lnTo>
                        <a:pt x="232" y="308"/>
                      </a:lnTo>
                      <a:lnTo>
                        <a:pt x="232" y="312"/>
                      </a:lnTo>
                      <a:lnTo>
                        <a:pt x="232" y="317"/>
                      </a:lnTo>
                      <a:lnTo>
                        <a:pt x="232" y="321"/>
                      </a:lnTo>
                      <a:lnTo>
                        <a:pt x="232" y="326"/>
                      </a:lnTo>
                      <a:lnTo>
                        <a:pt x="232" y="330"/>
                      </a:lnTo>
                      <a:lnTo>
                        <a:pt x="236" y="334"/>
                      </a:lnTo>
                      <a:lnTo>
                        <a:pt x="236" y="339"/>
                      </a:lnTo>
                      <a:lnTo>
                        <a:pt x="236" y="343"/>
                      </a:lnTo>
                      <a:lnTo>
                        <a:pt x="236" y="348"/>
                      </a:lnTo>
                      <a:lnTo>
                        <a:pt x="236" y="352"/>
                      </a:lnTo>
                      <a:lnTo>
                        <a:pt x="236" y="356"/>
                      </a:lnTo>
                      <a:lnTo>
                        <a:pt x="236" y="361"/>
                      </a:lnTo>
                      <a:lnTo>
                        <a:pt x="236" y="365"/>
                      </a:lnTo>
                      <a:lnTo>
                        <a:pt x="239" y="370"/>
                      </a:lnTo>
                      <a:lnTo>
                        <a:pt x="239" y="374"/>
                      </a:lnTo>
                      <a:lnTo>
                        <a:pt x="239" y="378"/>
                      </a:lnTo>
                      <a:lnTo>
                        <a:pt x="239" y="383"/>
                      </a:lnTo>
                      <a:lnTo>
                        <a:pt x="239" y="387"/>
                      </a:lnTo>
                      <a:lnTo>
                        <a:pt x="239" y="392"/>
                      </a:lnTo>
                      <a:lnTo>
                        <a:pt x="239" y="396"/>
                      </a:lnTo>
                      <a:lnTo>
                        <a:pt x="239" y="401"/>
                      </a:lnTo>
                      <a:lnTo>
                        <a:pt x="243" y="405"/>
                      </a:lnTo>
                      <a:lnTo>
                        <a:pt x="243" y="409"/>
                      </a:lnTo>
                      <a:lnTo>
                        <a:pt x="243" y="414"/>
                      </a:lnTo>
                      <a:lnTo>
                        <a:pt x="243" y="418"/>
                      </a:lnTo>
                      <a:lnTo>
                        <a:pt x="243" y="423"/>
                      </a:lnTo>
                      <a:lnTo>
                        <a:pt x="243" y="427"/>
                      </a:lnTo>
                      <a:lnTo>
                        <a:pt x="243" y="431"/>
                      </a:lnTo>
                      <a:lnTo>
                        <a:pt x="247" y="436"/>
                      </a:lnTo>
                      <a:lnTo>
                        <a:pt x="247" y="440"/>
                      </a:lnTo>
                      <a:lnTo>
                        <a:pt x="247" y="445"/>
                      </a:lnTo>
                      <a:lnTo>
                        <a:pt x="247" y="449"/>
                      </a:lnTo>
                      <a:lnTo>
                        <a:pt x="247" y="453"/>
                      </a:lnTo>
                      <a:lnTo>
                        <a:pt x="247" y="458"/>
                      </a:lnTo>
                      <a:lnTo>
                        <a:pt x="251" y="462"/>
                      </a:lnTo>
                      <a:lnTo>
                        <a:pt x="251" y="467"/>
                      </a:lnTo>
                      <a:lnTo>
                        <a:pt x="251" y="471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2" name="Freeform 93">
                  <a:extLst>
                    <a:ext uri="{FF2B5EF4-FFF2-40B4-BE49-F238E27FC236}">
                      <a16:creationId xmlns:a16="http://schemas.microsoft.com/office/drawing/2014/main" id="{AD1A4DAD-23EA-C881-DA54-E4EB41D4BF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581900" y="2505490"/>
                  <a:ext cx="903287" cy="1365250"/>
                </a:xfrm>
                <a:custGeom>
                  <a:avLst/>
                  <a:gdLst>
                    <a:gd name="T0" fmla="*/ 0 w 455"/>
                    <a:gd name="T1" fmla="*/ 2147483647 h 573"/>
                    <a:gd name="T2" fmla="*/ 2147483647 w 455"/>
                    <a:gd name="T3" fmla="*/ 2147483647 h 573"/>
                    <a:gd name="T4" fmla="*/ 2147483647 w 455"/>
                    <a:gd name="T5" fmla="*/ 2147483647 h 573"/>
                    <a:gd name="T6" fmla="*/ 2147483647 w 455"/>
                    <a:gd name="T7" fmla="*/ 2147483647 h 573"/>
                    <a:gd name="T8" fmla="*/ 2147483647 w 455"/>
                    <a:gd name="T9" fmla="*/ 2147483647 h 573"/>
                    <a:gd name="T10" fmla="*/ 2147483647 w 455"/>
                    <a:gd name="T11" fmla="*/ 2147483647 h 573"/>
                    <a:gd name="T12" fmla="*/ 2147483647 w 455"/>
                    <a:gd name="T13" fmla="*/ 2147483647 h 573"/>
                    <a:gd name="T14" fmla="*/ 2147483647 w 455"/>
                    <a:gd name="T15" fmla="*/ 2147483647 h 573"/>
                    <a:gd name="T16" fmla="*/ 2147483647 w 455"/>
                    <a:gd name="T17" fmla="*/ 2147483647 h 573"/>
                    <a:gd name="T18" fmla="*/ 2147483647 w 455"/>
                    <a:gd name="T19" fmla="*/ 2147483647 h 573"/>
                    <a:gd name="T20" fmla="*/ 2147483647 w 455"/>
                    <a:gd name="T21" fmla="*/ 2147483647 h 573"/>
                    <a:gd name="T22" fmla="*/ 2147483647 w 455"/>
                    <a:gd name="T23" fmla="*/ 2147483647 h 573"/>
                    <a:gd name="T24" fmla="*/ 2147483647 w 455"/>
                    <a:gd name="T25" fmla="*/ 2147483647 h 573"/>
                    <a:gd name="T26" fmla="*/ 2147483647 w 455"/>
                    <a:gd name="T27" fmla="*/ 2147483647 h 573"/>
                    <a:gd name="T28" fmla="*/ 2147483647 w 455"/>
                    <a:gd name="T29" fmla="*/ 2147483647 h 573"/>
                    <a:gd name="T30" fmla="*/ 2147483647 w 455"/>
                    <a:gd name="T31" fmla="*/ 2147483647 h 573"/>
                    <a:gd name="T32" fmla="*/ 2147483647 w 455"/>
                    <a:gd name="T33" fmla="*/ 2147483647 h 573"/>
                    <a:gd name="T34" fmla="*/ 2147483647 w 455"/>
                    <a:gd name="T35" fmla="*/ 2147483647 h 573"/>
                    <a:gd name="T36" fmla="*/ 2147483647 w 455"/>
                    <a:gd name="T37" fmla="*/ 2147483647 h 573"/>
                    <a:gd name="T38" fmla="*/ 2147483647 w 455"/>
                    <a:gd name="T39" fmla="*/ 2147483647 h 573"/>
                    <a:gd name="T40" fmla="*/ 2147483647 w 455"/>
                    <a:gd name="T41" fmla="*/ 2147483647 h 573"/>
                    <a:gd name="T42" fmla="*/ 2147483647 w 455"/>
                    <a:gd name="T43" fmla="*/ 2147483647 h 573"/>
                    <a:gd name="T44" fmla="*/ 2147483647 w 455"/>
                    <a:gd name="T45" fmla="*/ 2147483647 h 573"/>
                    <a:gd name="T46" fmla="*/ 2147483647 w 455"/>
                    <a:gd name="T47" fmla="*/ 2147483647 h 573"/>
                    <a:gd name="T48" fmla="*/ 2147483647 w 455"/>
                    <a:gd name="T49" fmla="*/ 2147483647 h 573"/>
                    <a:gd name="T50" fmla="*/ 2147483647 w 455"/>
                    <a:gd name="T51" fmla="*/ 2147483647 h 573"/>
                    <a:gd name="T52" fmla="*/ 2147483647 w 455"/>
                    <a:gd name="T53" fmla="*/ 2147483647 h 573"/>
                    <a:gd name="T54" fmla="*/ 2147483647 w 455"/>
                    <a:gd name="T55" fmla="*/ 2147483647 h 573"/>
                    <a:gd name="T56" fmla="*/ 2147483647 w 455"/>
                    <a:gd name="T57" fmla="*/ 2147483647 h 573"/>
                    <a:gd name="T58" fmla="*/ 2147483647 w 455"/>
                    <a:gd name="T59" fmla="*/ 2147483647 h 573"/>
                    <a:gd name="T60" fmla="*/ 2147483647 w 455"/>
                    <a:gd name="T61" fmla="*/ 2147483647 h 573"/>
                    <a:gd name="T62" fmla="*/ 2147483647 w 455"/>
                    <a:gd name="T63" fmla="*/ 2147483647 h 573"/>
                    <a:gd name="T64" fmla="*/ 2147483647 w 455"/>
                    <a:gd name="T65" fmla="*/ 2147483647 h 573"/>
                    <a:gd name="T66" fmla="*/ 2147483647 w 455"/>
                    <a:gd name="T67" fmla="*/ 2147483647 h 573"/>
                    <a:gd name="T68" fmla="*/ 2147483647 w 455"/>
                    <a:gd name="T69" fmla="*/ 2147483647 h 573"/>
                    <a:gd name="T70" fmla="*/ 2147483647 w 455"/>
                    <a:gd name="T71" fmla="*/ 2147483647 h 573"/>
                    <a:gd name="T72" fmla="*/ 2147483647 w 455"/>
                    <a:gd name="T73" fmla="*/ 2147483647 h 573"/>
                    <a:gd name="T74" fmla="*/ 2147483647 w 455"/>
                    <a:gd name="T75" fmla="*/ 2147483647 h 573"/>
                    <a:gd name="T76" fmla="*/ 2147483647 w 455"/>
                    <a:gd name="T77" fmla="*/ 2147483647 h 573"/>
                    <a:gd name="T78" fmla="*/ 2147483647 w 455"/>
                    <a:gd name="T79" fmla="*/ 2147483647 h 573"/>
                    <a:gd name="T80" fmla="*/ 2147483647 w 455"/>
                    <a:gd name="T81" fmla="*/ 2147483647 h 573"/>
                    <a:gd name="T82" fmla="*/ 2147483647 w 455"/>
                    <a:gd name="T83" fmla="*/ 2147483647 h 573"/>
                    <a:gd name="T84" fmla="*/ 2147483647 w 455"/>
                    <a:gd name="T85" fmla="*/ 2147483647 h 573"/>
                    <a:gd name="T86" fmla="*/ 2147483647 w 455"/>
                    <a:gd name="T87" fmla="*/ 2147483647 h 573"/>
                    <a:gd name="T88" fmla="*/ 2147483647 w 455"/>
                    <a:gd name="T89" fmla="*/ 2147483647 h 573"/>
                    <a:gd name="T90" fmla="*/ 2147483647 w 455"/>
                    <a:gd name="T91" fmla="*/ 2147483647 h 573"/>
                    <a:gd name="T92" fmla="*/ 2147483647 w 455"/>
                    <a:gd name="T93" fmla="*/ 2147483647 h 573"/>
                    <a:gd name="T94" fmla="*/ 2147483647 w 455"/>
                    <a:gd name="T95" fmla="*/ 2147483647 h 573"/>
                    <a:gd name="T96" fmla="*/ 2147483647 w 455"/>
                    <a:gd name="T97" fmla="*/ 2147483647 h 573"/>
                    <a:gd name="T98" fmla="*/ 2147483647 w 455"/>
                    <a:gd name="T99" fmla="*/ 2147483647 h 573"/>
                    <a:gd name="T100" fmla="*/ 2147483647 w 455"/>
                    <a:gd name="T101" fmla="*/ 2147483647 h 573"/>
                    <a:gd name="T102" fmla="*/ 2147483647 w 455"/>
                    <a:gd name="T103" fmla="*/ 2147483647 h 573"/>
                    <a:gd name="T104" fmla="*/ 2147483647 w 455"/>
                    <a:gd name="T105" fmla="*/ 2147483647 h 573"/>
                    <a:gd name="T106" fmla="*/ 2147483647 w 455"/>
                    <a:gd name="T107" fmla="*/ 2147483647 h 573"/>
                    <a:gd name="T108" fmla="*/ 2147483647 w 455"/>
                    <a:gd name="T109" fmla="*/ 2147483647 h 573"/>
                    <a:gd name="T110" fmla="*/ 2147483647 w 455"/>
                    <a:gd name="T111" fmla="*/ 2147483647 h 573"/>
                    <a:gd name="T112" fmla="*/ 2147483647 w 455"/>
                    <a:gd name="T113" fmla="*/ 2147483647 h 573"/>
                    <a:gd name="T114" fmla="*/ 2147483647 w 455"/>
                    <a:gd name="T115" fmla="*/ 2147483647 h 573"/>
                    <a:gd name="T116" fmla="*/ 2147483647 w 455"/>
                    <a:gd name="T117" fmla="*/ 2147483647 h 573"/>
                    <a:gd name="T118" fmla="*/ 2147483647 w 455"/>
                    <a:gd name="T119" fmla="*/ 2147483647 h 573"/>
                    <a:gd name="T120" fmla="*/ 2147483647 w 455"/>
                    <a:gd name="T121" fmla="*/ 2147483647 h 573"/>
                    <a:gd name="T122" fmla="*/ 2147483647 w 455"/>
                    <a:gd name="T123" fmla="*/ 2147483647 h 573"/>
                    <a:gd name="T124" fmla="*/ 2147483647 w 455"/>
                    <a:gd name="T125" fmla="*/ 2147483647 h 57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455" h="573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13"/>
                      </a:lnTo>
                      <a:lnTo>
                        <a:pt x="0" y="17"/>
                      </a:lnTo>
                      <a:lnTo>
                        <a:pt x="3" y="22"/>
                      </a:lnTo>
                      <a:lnTo>
                        <a:pt x="3" y="26"/>
                      </a:lnTo>
                      <a:lnTo>
                        <a:pt x="3" y="30"/>
                      </a:lnTo>
                      <a:lnTo>
                        <a:pt x="3" y="35"/>
                      </a:lnTo>
                      <a:lnTo>
                        <a:pt x="3" y="39"/>
                      </a:lnTo>
                      <a:lnTo>
                        <a:pt x="3" y="44"/>
                      </a:lnTo>
                      <a:lnTo>
                        <a:pt x="3" y="48"/>
                      </a:lnTo>
                      <a:lnTo>
                        <a:pt x="7" y="52"/>
                      </a:lnTo>
                      <a:lnTo>
                        <a:pt x="7" y="57"/>
                      </a:lnTo>
                      <a:lnTo>
                        <a:pt x="7" y="61"/>
                      </a:lnTo>
                      <a:lnTo>
                        <a:pt x="7" y="66"/>
                      </a:lnTo>
                      <a:lnTo>
                        <a:pt x="7" y="70"/>
                      </a:lnTo>
                      <a:lnTo>
                        <a:pt x="11" y="74"/>
                      </a:lnTo>
                      <a:lnTo>
                        <a:pt x="11" y="79"/>
                      </a:lnTo>
                      <a:lnTo>
                        <a:pt x="11" y="83"/>
                      </a:lnTo>
                      <a:lnTo>
                        <a:pt x="11" y="88"/>
                      </a:lnTo>
                      <a:lnTo>
                        <a:pt x="11" y="92"/>
                      </a:lnTo>
                      <a:lnTo>
                        <a:pt x="11" y="96"/>
                      </a:lnTo>
                      <a:lnTo>
                        <a:pt x="11" y="101"/>
                      </a:lnTo>
                      <a:lnTo>
                        <a:pt x="14" y="105"/>
                      </a:lnTo>
                      <a:lnTo>
                        <a:pt x="14" y="110"/>
                      </a:lnTo>
                      <a:lnTo>
                        <a:pt x="14" y="114"/>
                      </a:lnTo>
                      <a:lnTo>
                        <a:pt x="14" y="118"/>
                      </a:lnTo>
                      <a:lnTo>
                        <a:pt x="14" y="123"/>
                      </a:lnTo>
                      <a:lnTo>
                        <a:pt x="18" y="127"/>
                      </a:lnTo>
                      <a:lnTo>
                        <a:pt x="18" y="132"/>
                      </a:lnTo>
                      <a:lnTo>
                        <a:pt x="18" y="136"/>
                      </a:lnTo>
                      <a:lnTo>
                        <a:pt x="18" y="140"/>
                      </a:lnTo>
                      <a:lnTo>
                        <a:pt x="22" y="145"/>
                      </a:lnTo>
                      <a:lnTo>
                        <a:pt x="22" y="149"/>
                      </a:lnTo>
                      <a:lnTo>
                        <a:pt x="22" y="154"/>
                      </a:lnTo>
                      <a:lnTo>
                        <a:pt x="22" y="158"/>
                      </a:lnTo>
                      <a:lnTo>
                        <a:pt x="22" y="162"/>
                      </a:lnTo>
                      <a:lnTo>
                        <a:pt x="22" y="167"/>
                      </a:lnTo>
                      <a:lnTo>
                        <a:pt x="25" y="171"/>
                      </a:lnTo>
                      <a:lnTo>
                        <a:pt x="25" y="176"/>
                      </a:lnTo>
                      <a:lnTo>
                        <a:pt x="25" y="180"/>
                      </a:lnTo>
                      <a:lnTo>
                        <a:pt x="25" y="184"/>
                      </a:lnTo>
                      <a:lnTo>
                        <a:pt x="29" y="189"/>
                      </a:lnTo>
                      <a:lnTo>
                        <a:pt x="29" y="193"/>
                      </a:lnTo>
                      <a:lnTo>
                        <a:pt x="29" y="198"/>
                      </a:lnTo>
                      <a:lnTo>
                        <a:pt x="29" y="202"/>
                      </a:lnTo>
                      <a:lnTo>
                        <a:pt x="33" y="206"/>
                      </a:lnTo>
                      <a:lnTo>
                        <a:pt x="33" y="211"/>
                      </a:lnTo>
                      <a:lnTo>
                        <a:pt x="33" y="215"/>
                      </a:lnTo>
                      <a:lnTo>
                        <a:pt x="33" y="220"/>
                      </a:lnTo>
                      <a:lnTo>
                        <a:pt x="33" y="224"/>
                      </a:lnTo>
                      <a:lnTo>
                        <a:pt x="36" y="228"/>
                      </a:lnTo>
                      <a:lnTo>
                        <a:pt x="36" y="233"/>
                      </a:lnTo>
                      <a:lnTo>
                        <a:pt x="36" y="237"/>
                      </a:lnTo>
                      <a:lnTo>
                        <a:pt x="36" y="242"/>
                      </a:lnTo>
                      <a:lnTo>
                        <a:pt x="40" y="246"/>
                      </a:lnTo>
                      <a:lnTo>
                        <a:pt x="40" y="250"/>
                      </a:lnTo>
                      <a:lnTo>
                        <a:pt x="40" y="255"/>
                      </a:lnTo>
                      <a:lnTo>
                        <a:pt x="44" y="259"/>
                      </a:lnTo>
                      <a:lnTo>
                        <a:pt x="44" y="264"/>
                      </a:lnTo>
                      <a:lnTo>
                        <a:pt x="44" y="268"/>
                      </a:lnTo>
                      <a:lnTo>
                        <a:pt x="44" y="272"/>
                      </a:lnTo>
                      <a:lnTo>
                        <a:pt x="47" y="277"/>
                      </a:lnTo>
                      <a:lnTo>
                        <a:pt x="47" y="281"/>
                      </a:lnTo>
                      <a:lnTo>
                        <a:pt x="47" y="286"/>
                      </a:lnTo>
                      <a:lnTo>
                        <a:pt x="51" y="290"/>
                      </a:lnTo>
                      <a:lnTo>
                        <a:pt x="51" y="294"/>
                      </a:lnTo>
                      <a:lnTo>
                        <a:pt x="51" y="299"/>
                      </a:lnTo>
                      <a:lnTo>
                        <a:pt x="51" y="303"/>
                      </a:lnTo>
                      <a:lnTo>
                        <a:pt x="55" y="308"/>
                      </a:lnTo>
                      <a:lnTo>
                        <a:pt x="55" y="312"/>
                      </a:lnTo>
                      <a:lnTo>
                        <a:pt x="55" y="316"/>
                      </a:lnTo>
                      <a:lnTo>
                        <a:pt x="59" y="321"/>
                      </a:lnTo>
                      <a:lnTo>
                        <a:pt x="59" y="325"/>
                      </a:lnTo>
                      <a:lnTo>
                        <a:pt x="59" y="330"/>
                      </a:lnTo>
                      <a:lnTo>
                        <a:pt x="62" y="334"/>
                      </a:lnTo>
                      <a:lnTo>
                        <a:pt x="62" y="338"/>
                      </a:lnTo>
                      <a:lnTo>
                        <a:pt x="62" y="343"/>
                      </a:lnTo>
                      <a:lnTo>
                        <a:pt x="66" y="347"/>
                      </a:lnTo>
                      <a:lnTo>
                        <a:pt x="66" y="352"/>
                      </a:lnTo>
                      <a:lnTo>
                        <a:pt x="70" y="356"/>
                      </a:lnTo>
                      <a:lnTo>
                        <a:pt x="70" y="360"/>
                      </a:lnTo>
                      <a:lnTo>
                        <a:pt x="73" y="365"/>
                      </a:lnTo>
                      <a:lnTo>
                        <a:pt x="73" y="369"/>
                      </a:lnTo>
                      <a:lnTo>
                        <a:pt x="73" y="374"/>
                      </a:lnTo>
                      <a:lnTo>
                        <a:pt x="77" y="378"/>
                      </a:lnTo>
                      <a:lnTo>
                        <a:pt x="77" y="382"/>
                      </a:lnTo>
                      <a:lnTo>
                        <a:pt x="81" y="387"/>
                      </a:lnTo>
                      <a:lnTo>
                        <a:pt x="81" y="391"/>
                      </a:lnTo>
                      <a:lnTo>
                        <a:pt x="84" y="396"/>
                      </a:lnTo>
                      <a:lnTo>
                        <a:pt x="84" y="400"/>
                      </a:lnTo>
                      <a:lnTo>
                        <a:pt x="88" y="404"/>
                      </a:lnTo>
                      <a:lnTo>
                        <a:pt x="88" y="409"/>
                      </a:lnTo>
                      <a:lnTo>
                        <a:pt x="92" y="413"/>
                      </a:lnTo>
                      <a:lnTo>
                        <a:pt x="92" y="418"/>
                      </a:lnTo>
                      <a:lnTo>
                        <a:pt x="95" y="422"/>
                      </a:lnTo>
                      <a:lnTo>
                        <a:pt x="95" y="426"/>
                      </a:lnTo>
                      <a:lnTo>
                        <a:pt x="99" y="431"/>
                      </a:lnTo>
                      <a:lnTo>
                        <a:pt x="103" y="435"/>
                      </a:lnTo>
                      <a:lnTo>
                        <a:pt x="103" y="440"/>
                      </a:lnTo>
                      <a:lnTo>
                        <a:pt x="107" y="444"/>
                      </a:lnTo>
                      <a:lnTo>
                        <a:pt x="107" y="448"/>
                      </a:lnTo>
                      <a:lnTo>
                        <a:pt x="110" y="453"/>
                      </a:lnTo>
                      <a:lnTo>
                        <a:pt x="110" y="448"/>
                      </a:lnTo>
                      <a:lnTo>
                        <a:pt x="110" y="453"/>
                      </a:lnTo>
                      <a:lnTo>
                        <a:pt x="114" y="457"/>
                      </a:lnTo>
                      <a:lnTo>
                        <a:pt x="118" y="462"/>
                      </a:lnTo>
                      <a:lnTo>
                        <a:pt x="121" y="466"/>
                      </a:lnTo>
                      <a:lnTo>
                        <a:pt x="121" y="470"/>
                      </a:lnTo>
                      <a:lnTo>
                        <a:pt x="125" y="475"/>
                      </a:lnTo>
                      <a:lnTo>
                        <a:pt x="129" y="479"/>
                      </a:lnTo>
                      <a:lnTo>
                        <a:pt x="132" y="484"/>
                      </a:lnTo>
                      <a:lnTo>
                        <a:pt x="136" y="488"/>
                      </a:lnTo>
                      <a:lnTo>
                        <a:pt x="140" y="492"/>
                      </a:lnTo>
                      <a:lnTo>
                        <a:pt x="143" y="497"/>
                      </a:lnTo>
                      <a:lnTo>
                        <a:pt x="147" y="501"/>
                      </a:lnTo>
                      <a:lnTo>
                        <a:pt x="147" y="497"/>
                      </a:lnTo>
                      <a:lnTo>
                        <a:pt x="151" y="501"/>
                      </a:lnTo>
                      <a:lnTo>
                        <a:pt x="151" y="506"/>
                      </a:lnTo>
                      <a:lnTo>
                        <a:pt x="151" y="501"/>
                      </a:lnTo>
                      <a:lnTo>
                        <a:pt x="155" y="506"/>
                      </a:lnTo>
                      <a:lnTo>
                        <a:pt x="158" y="510"/>
                      </a:lnTo>
                      <a:lnTo>
                        <a:pt x="162" y="514"/>
                      </a:lnTo>
                      <a:lnTo>
                        <a:pt x="162" y="510"/>
                      </a:lnTo>
                      <a:lnTo>
                        <a:pt x="166" y="514"/>
                      </a:lnTo>
                      <a:lnTo>
                        <a:pt x="166" y="519"/>
                      </a:lnTo>
                      <a:lnTo>
                        <a:pt x="166" y="514"/>
                      </a:lnTo>
                      <a:lnTo>
                        <a:pt x="169" y="519"/>
                      </a:lnTo>
                      <a:lnTo>
                        <a:pt x="169" y="514"/>
                      </a:lnTo>
                      <a:lnTo>
                        <a:pt x="173" y="519"/>
                      </a:lnTo>
                      <a:lnTo>
                        <a:pt x="177" y="523"/>
                      </a:lnTo>
                      <a:lnTo>
                        <a:pt x="180" y="528"/>
                      </a:lnTo>
                      <a:lnTo>
                        <a:pt x="184" y="528"/>
                      </a:lnTo>
                      <a:lnTo>
                        <a:pt x="188" y="532"/>
                      </a:lnTo>
                      <a:lnTo>
                        <a:pt x="188" y="528"/>
                      </a:lnTo>
                      <a:lnTo>
                        <a:pt x="191" y="532"/>
                      </a:lnTo>
                      <a:lnTo>
                        <a:pt x="195" y="536"/>
                      </a:lnTo>
                      <a:lnTo>
                        <a:pt x="199" y="532"/>
                      </a:lnTo>
                      <a:lnTo>
                        <a:pt x="203" y="536"/>
                      </a:lnTo>
                      <a:lnTo>
                        <a:pt x="203" y="541"/>
                      </a:lnTo>
                      <a:lnTo>
                        <a:pt x="203" y="536"/>
                      </a:lnTo>
                      <a:lnTo>
                        <a:pt x="206" y="541"/>
                      </a:lnTo>
                      <a:lnTo>
                        <a:pt x="210" y="541"/>
                      </a:lnTo>
                      <a:lnTo>
                        <a:pt x="214" y="545"/>
                      </a:lnTo>
                      <a:lnTo>
                        <a:pt x="217" y="545"/>
                      </a:lnTo>
                      <a:lnTo>
                        <a:pt x="221" y="550"/>
                      </a:lnTo>
                      <a:lnTo>
                        <a:pt x="225" y="545"/>
                      </a:lnTo>
                      <a:lnTo>
                        <a:pt x="225" y="550"/>
                      </a:lnTo>
                      <a:lnTo>
                        <a:pt x="228" y="545"/>
                      </a:lnTo>
                      <a:lnTo>
                        <a:pt x="228" y="550"/>
                      </a:lnTo>
                      <a:lnTo>
                        <a:pt x="228" y="545"/>
                      </a:lnTo>
                      <a:lnTo>
                        <a:pt x="232" y="550"/>
                      </a:lnTo>
                      <a:lnTo>
                        <a:pt x="236" y="550"/>
                      </a:lnTo>
                      <a:lnTo>
                        <a:pt x="239" y="550"/>
                      </a:lnTo>
                      <a:lnTo>
                        <a:pt x="243" y="554"/>
                      </a:lnTo>
                      <a:lnTo>
                        <a:pt x="247" y="550"/>
                      </a:lnTo>
                      <a:lnTo>
                        <a:pt x="247" y="554"/>
                      </a:lnTo>
                      <a:lnTo>
                        <a:pt x="250" y="550"/>
                      </a:lnTo>
                      <a:lnTo>
                        <a:pt x="254" y="554"/>
                      </a:lnTo>
                      <a:lnTo>
                        <a:pt x="254" y="550"/>
                      </a:lnTo>
                      <a:lnTo>
                        <a:pt x="254" y="554"/>
                      </a:lnTo>
                      <a:lnTo>
                        <a:pt x="254" y="550"/>
                      </a:lnTo>
                      <a:lnTo>
                        <a:pt x="258" y="554"/>
                      </a:lnTo>
                      <a:lnTo>
                        <a:pt x="258" y="558"/>
                      </a:lnTo>
                      <a:lnTo>
                        <a:pt x="262" y="554"/>
                      </a:lnTo>
                      <a:lnTo>
                        <a:pt x="262" y="558"/>
                      </a:lnTo>
                      <a:lnTo>
                        <a:pt x="265" y="554"/>
                      </a:lnTo>
                      <a:lnTo>
                        <a:pt x="265" y="558"/>
                      </a:lnTo>
                      <a:lnTo>
                        <a:pt x="269" y="554"/>
                      </a:lnTo>
                      <a:lnTo>
                        <a:pt x="269" y="558"/>
                      </a:lnTo>
                      <a:lnTo>
                        <a:pt x="269" y="554"/>
                      </a:lnTo>
                      <a:lnTo>
                        <a:pt x="269" y="558"/>
                      </a:lnTo>
                      <a:lnTo>
                        <a:pt x="273" y="554"/>
                      </a:lnTo>
                      <a:lnTo>
                        <a:pt x="273" y="558"/>
                      </a:lnTo>
                      <a:lnTo>
                        <a:pt x="273" y="554"/>
                      </a:lnTo>
                      <a:lnTo>
                        <a:pt x="276" y="558"/>
                      </a:lnTo>
                      <a:lnTo>
                        <a:pt x="280" y="558"/>
                      </a:lnTo>
                      <a:lnTo>
                        <a:pt x="284" y="563"/>
                      </a:lnTo>
                      <a:lnTo>
                        <a:pt x="287" y="558"/>
                      </a:lnTo>
                      <a:lnTo>
                        <a:pt x="291" y="558"/>
                      </a:lnTo>
                      <a:lnTo>
                        <a:pt x="295" y="558"/>
                      </a:lnTo>
                      <a:lnTo>
                        <a:pt x="298" y="563"/>
                      </a:lnTo>
                      <a:lnTo>
                        <a:pt x="298" y="558"/>
                      </a:lnTo>
                      <a:lnTo>
                        <a:pt x="298" y="563"/>
                      </a:lnTo>
                      <a:lnTo>
                        <a:pt x="302" y="558"/>
                      </a:lnTo>
                      <a:lnTo>
                        <a:pt x="306" y="563"/>
                      </a:lnTo>
                      <a:lnTo>
                        <a:pt x="306" y="558"/>
                      </a:lnTo>
                      <a:lnTo>
                        <a:pt x="310" y="563"/>
                      </a:lnTo>
                      <a:lnTo>
                        <a:pt x="313" y="558"/>
                      </a:lnTo>
                      <a:lnTo>
                        <a:pt x="317" y="563"/>
                      </a:lnTo>
                      <a:lnTo>
                        <a:pt x="317" y="558"/>
                      </a:lnTo>
                      <a:lnTo>
                        <a:pt x="321" y="563"/>
                      </a:lnTo>
                      <a:lnTo>
                        <a:pt x="321" y="567"/>
                      </a:lnTo>
                      <a:lnTo>
                        <a:pt x="324" y="563"/>
                      </a:lnTo>
                      <a:lnTo>
                        <a:pt x="328" y="563"/>
                      </a:lnTo>
                      <a:lnTo>
                        <a:pt x="332" y="567"/>
                      </a:lnTo>
                      <a:lnTo>
                        <a:pt x="335" y="563"/>
                      </a:lnTo>
                      <a:lnTo>
                        <a:pt x="335" y="567"/>
                      </a:lnTo>
                      <a:lnTo>
                        <a:pt x="335" y="563"/>
                      </a:lnTo>
                      <a:lnTo>
                        <a:pt x="335" y="567"/>
                      </a:lnTo>
                      <a:lnTo>
                        <a:pt x="335" y="563"/>
                      </a:lnTo>
                      <a:lnTo>
                        <a:pt x="339" y="567"/>
                      </a:lnTo>
                      <a:lnTo>
                        <a:pt x="339" y="563"/>
                      </a:lnTo>
                      <a:lnTo>
                        <a:pt x="343" y="567"/>
                      </a:lnTo>
                      <a:lnTo>
                        <a:pt x="343" y="563"/>
                      </a:lnTo>
                      <a:lnTo>
                        <a:pt x="346" y="567"/>
                      </a:lnTo>
                      <a:lnTo>
                        <a:pt x="346" y="563"/>
                      </a:lnTo>
                      <a:lnTo>
                        <a:pt x="346" y="567"/>
                      </a:lnTo>
                      <a:lnTo>
                        <a:pt x="346" y="563"/>
                      </a:lnTo>
                      <a:lnTo>
                        <a:pt x="346" y="567"/>
                      </a:lnTo>
                      <a:lnTo>
                        <a:pt x="350" y="563"/>
                      </a:lnTo>
                      <a:lnTo>
                        <a:pt x="354" y="567"/>
                      </a:lnTo>
                      <a:lnTo>
                        <a:pt x="358" y="563"/>
                      </a:lnTo>
                      <a:lnTo>
                        <a:pt x="361" y="567"/>
                      </a:lnTo>
                      <a:lnTo>
                        <a:pt x="361" y="563"/>
                      </a:lnTo>
                      <a:lnTo>
                        <a:pt x="365" y="567"/>
                      </a:lnTo>
                      <a:lnTo>
                        <a:pt x="365" y="563"/>
                      </a:lnTo>
                      <a:lnTo>
                        <a:pt x="369" y="567"/>
                      </a:lnTo>
                      <a:lnTo>
                        <a:pt x="369" y="563"/>
                      </a:lnTo>
                      <a:lnTo>
                        <a:pt x="369" y="567"/>
                      </a:lnTo>
                      <a:lnTo>
                        <a:pt x="369" y="563"/>
                      </a:lnTo>
                      <a:lnTo>
                        <a:pt x="372" y="567"/>
                      </a:lnTo>
                      <a:lnTo>
                        <a:pt x="372" y="563"/>
                      </a:lnTo>
                      <a:lnTo>
                        <a:pt x="372" y="567"/>
                      </a:lnTo>
                      <a:lnTo>
                        <a:pt x="376" y="563"/>
                      </a:lnTo>
                      <a:lnTo>
                        <a:pt x="376" y="567"/>
                      </a:lnTo>
                      <a:lnTo>
                        <a:pt x="380" y="563"/>
                      </a:lnTo>
                      <a:lnTo>
                        <a:pt x="383" y="567"/>
                      </a:lnTo>
                      <a:lnTo>
                        <a:pt x="387" y="567"/>
                      </a:lnTo>
                      <a:lnTo>
                        <a:pt x="391" y="563"/>
                      </a:lnTo>
                      <a:lnTo>
                        <a:pt x="394" y="567"/>
                      </a:lnTo>
                      <a:lnTo>
                        <a:pt x="398" y="567"/>
                      </a:lnTo>
                      <a:lnTo>
                        <a:pt x="402" y="567"/>
                      </a:lnTo>
                      <a:lnTo>
                        <a:pt x="406" y="567"/>
                      </a:lnTo>
                      <a:lnTo>
                        <a:pt x="409" y="567"/>
                      </a:lnTo>
                      <a:lnTo>
                        <a:pt x="413" y="563"/>
                      </a:lnTo>
                      <a:lnTo>
                        <a:pt x="417" y="567"/>
                      </a:lnTo>
                      <a:lnTo>
                        <a:pt x="420" y="567"/>
                      </a:lnTo>
                      <a:lnTo>
                        <a:pt x="424" y="567"/>
                      </a:lnTo>
                      <a:lnTo>
                        <a:pt x="428" y="572"/>
                      </a:lnTo>
                      <a:lnTo>
                        <a:pt x="428" y="567"/>
                      </a:lnTo>
                      <a:lnTo>
                        <a:pt x="428" y="572"/>
                      </a:lnTo>
                      <a:lnTo>
                        <a:pt x="431" y="567"/>
                      </a:lnTo>
                      <a:lnTo>
                        <a:pt x="435" y="572"/>
                      </a:lnTo>
                      <a:lnTo>
                        <a:pt x="439" y="567"/>
                      </a:lnTo>
                      <a:lnTo>
                        <a:pt x="439" y="572"/>
                      </a:lnTo>
                      <a:lnTo>
                        <a:pt x="442" y="567"/>
                      </a:lnTo>
                      <a:lnTo>
                        <a:pt x="446" y="567"/>
                      </a:lnTo>
                      <a:lnTo>
                        <a:pt x="450" y="572"/>
                      </a:lnTo>
                      <a:lnTo>
                        <a:pt x="450" y="567"/>
                      </a:lnTo>
                      <a:lnTo>
                        <a:pt x="450" y="572"/>
                      </a:lnTo>
                      <a:lnTo>
                        <a:pt x="450" y="567"/>
                      </a:lnTo>
                      <a:lnTo>
                        <a:pt x="454" y="572"/>
                      </a:lnTo>
                    </a:path>
                  </a:pathLst>
                </a:custGeom>
                <a:noFill/>
                <a:ln w="28575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3" name="Rectangle 94">
                  <a:extLst>
                    <a:ext uri="{FF2B5EF4-FFF2-40B4-BE49-F238E27FC236}">
                      <a16:creationId xmlns:a16="http://schemas.microsoft.com/office/drawing/2014/main" id="{D2315D9F-3D9A-410D-D41E-70252E1B010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6200000">
                  <a:off x="4789454" y="2492363"/>
                  <a:ext cx="2095566" cy="534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6421" tIns="23211" rIns="46421" bIns="23211">
                  <a:spAutoFit/>
                </a:bodyPr>
                <a:lstStyle>
                  <a:lvl1pPr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461040" rtl="0">
                    <a:spcBef>
                      <a:spcPct val="0"/>
                    </a:spcBef>
                  </a:pPr>
                  <a:r>
                    <a:rPr lang="en-US" sz="706" kern="1200">
                      <a:solidFill>
                        <a:srgbClr val="47484A">
                          <a:lumMod val="50000"/>
                        </a:srgbClr>
                      </a:solidFill>
                      <a:ea typeface="+mn-ea"/>
                      <a:cs typeface="+mn-cs"/>
                    </a:rPr>
                    <a:t>Temperature</a:t>
                  </a:r>
                </a:p>
              </p:txBody>
            </p:sp>
            <p:sp>
              <p:nvSpPr>
                <p:cNvPr id="1034" name="Rectangle 95">
                  <a:extLst>
                    <a:ext uri="{FF2B5EF4-FFF2-40B4-BE49-F238E27FC236}">
                      <a16:creationId xmlns:a16="http://schemas.microsoft.com/office/drawing/2014/main" id="{627A1505-4073-C987-3A2C-7FBC04EAF56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140575" y="4391437"/>
                  <a:ext cx="1016067" cy="534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6421" tIns="23211" rIns="46421" bIns="23211">
                  <a:spAutoFit/>
                </a:bodyPr>
                <a:lstStyle>
                  <a:lvl1pPr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461040" rtl="0">
                    <a:spcBef>
                      <a:spcPct val="0"/>
                    </a:spcBef>
                  </a:pPr>
                  <a:r>
                    <a:rPr lang="en-US" sz="706" kern="1200">
                      <a:solidFill>
                        <a:srgbClr val="47484A">
                          <a:lumMod val="50000"/>
                        </a:srgbClr>
                      </a:solidFill>
                      <a:ea typeface="+mn-ea"/>
                      <a:cs typeface="+mn-cs"/>
                    </a:rPr>
                    <a:t>Time</a:t>
                  </a:r>
                </a:p>
              </p:txBody>
            </p:sp>
            <p:sp>
              <p:nvSpPr>
                <p:cNvPr id="1035" name="Rectangle 96">
                  <a:extLst>
                    <a:ext uri="{FF2B5EF4-FFF2-40B4-BE49-F238E27FC236}">
                      <a16:creationId xmlns:a16="http://schemas.microsoft.com/office/drawing/2014/main" id="{83BF2036-01F4-E68B-A1D7-E350B79F830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635883" y="2626461"/>
                  <a:ext cx="617762" cy="6023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6421" tIns="23211" rIns="46421" bIns="23211">
                  <a:spAutoFit/>
                </a:bodyPr>
                <a:lstStyle>
                  <a:lvl1pPr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461040" rtl="0">
                    <a:spcBef>
                      <a:spcPct val="0"/>
                    </a:spcBef>
                  </a:pPr>
                  <a:r>
                    <a:rPr lang="en-US" sz="706" b="1" kern="1200">
                      <a:solidFill>
                        <a:srgbClr val="FF7900">
                          <a:lumMod val="75000"/>
                        </a:srgbClr>
                      </a:solidFill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036" name="Line 97">
                  <a:extLst>
                    <a:ext uri="{FF2B5EF4-FFF2-40B4-BE49-F238E27FC236}">
                      <a16:creationId xmlns:a16="http://schemas.microsoft.com/office/drawing/2014/main" id="{5AD5CF6E-E332-A0F2-3EE8-868DDCA23F9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729007" y="2620584"/>
                  <a:ext cx="428625" cy="0"/>
                </a:xfrm>
                <a:prstGeom prst="line">
                  <a:avLst/>
                </a:prstGeom>
                <a:noFill/>
                <a:ln w="25400">
                  <a:solidFill>
                    <a:schemeClr val="tx1">
                      <a:lumMod val="50000"/>
                    </a:scheme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7" name="Rectangle 99">
                  <a:extLst>
                    <a:ext uri="{FF2B5EF4-FFF2-40B4-BE49-F238E27FC236}">
                      <a16:creationId xmlns:a16="http://schemas.microsoft.com/office/drawing/2014/main" id="{10172D35-90BF-0A1B-265A-7D8430795C5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630576" y="2051834"/>
                  <a:ext cx="599132" cy="6023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6421" tIns="23211" rIns="46421" bIns="23211">
                  <a:spAutoFit/>
                </a:bodyPr>
                <a:lstStyle>
                  <a:lvl1pPr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461040" rtl="0">
                    <a:spcBef>
                      <a:spcPct val="0"/>
                    </a:spcBef>
                  </a:pPr>
                  <a:r>
                    <a:rPr lang="en-US" sz="706" b="1" kern="1200">
                      <a:solidFill>
                        <a:srgbClr val="7AB800"/>
                      </a:solidFill>
                      <a:ea typeface="+mn-ea"/>
                      <a:cs typeface="+mn-cs"/>
                    </a:rPr>
                    <a:t>E</a:t>
                  </a:r>
                </a:p>
              </p:txBody>
            </p:sp>
            <p:sp>
              <p:nvSpPr>
                <p:cNvPr id="1038" name="Line 101">
                  <a:extLst>
                    <a:ext uri="{FF2B5EF4-FFF2-40B4-BE49-F238E27FC236}">
                      <a16:creationId xmlns:a16="http://schemas.microsoft.com/office/drawing/2014/main" id="{BBFE6C25-FD0B-0162-390C-E12B53E29A4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943319" y="1414878"/>
                  <a:ext cx="0" cy="68580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</a:schemeClr>
                  </a:solidFill>
                  <a:round/>
                  <a:headEnd type="none" w="sm" len="sm"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>
                        <a:lumMod val="50000"/>
                      </a:srgbClr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9" name="Line 102">
                  <a:extLst>
                    <a:ext uri="{FF2B5EF4-FFF2-40B4-BE49-F238E27FC236}">
                      <a16:creationId xmlns:a16="http://schemas.microsoft.com/office/drawing/2014/main" id="{4E34D1AB-38DC-3770-4589-4CBFEAFEA1D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943319" y="3134485"/>
                  <a:ext cx="0" cy="68580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</a:schemeClr>
                  </a:solidFill>
                  <a:round/>
                  <a:headEnd type="stealth" w="med" len="lg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>
                        <a:lumMod val="50000"/>
                      </a:srgbClr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0" name="Rectangle 103">
                  <a:extLst>
                    <a:ext uri="{FF2B5EF4-FFF2-40B4-BE49-F238E27FC236}">
                      <a16:creationId xmlns:a16="http://schemas.microsoft.com/office/drawing/2014/main" id="{FF42CE29-A30D-9F9D-00D8-7B4C8AC9C9B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359225" y="1732413"/>
                  <a:ext cx="617762" cy="6023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6421" tIns="23211" rIns="46421" bIns="23211">
                  <a:spAutoFit/>
                </a:bodyPr>
                <a:lstStyle>
                  <a:lvl1pPr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461040" rtl="0">
                    <a:spcBef>
                      <a:spcPct val="0"/>
                    </a:spcBef>
                  </a:pPr>
                  <a:r>
                    <a:rPr lang="en-US" sz="706" b="1" kern="1200">
                      <a:solidFill>
                        <a:srgbClr val="ECAA00">
                          <a:lumMod val="75000"/>
                        </a:srgbClr>
                      </a:solidFill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041" name="Rectangle 104">
                  <a:extLst>
                    <a:ext uri="{FF2B5EF4-FFF2-40B4-BE49-F238E27FC236}">
                      <a16:creationId xmlns:a16="http://schemas.microsoft.com/office/drawing/2014/main" id="{A2ACC9E8-A8DB-9701-09A4-037102AE7DE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359225" y="2256034"/>
                  <a:ext cx="636391" cy="6023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6421" tIns="23211" rIns="46421" bIns="23211">
                  <a:spAutoFit/>
                </a:bodyPr>
                <a:lstStyle>
                  <a:lvl1pPr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461040" rtl="0">
                    <a:spcBef>
                      <a:spcPct val="0"/>
                    </a:spcBef>
                  </a:pPr>
                  <a:r>
                    <a:rPr lang="en-US" sz="706" b="1" kern="1200">
                      <a:solidFill>
                        <a:srgbClr val="0B1F8F"/>
                      </a:solidFill>
                      <a:ea typeface="+mn-ea"/>
                      <a:cs typeface="+mn-cs"/>
                    </a:rPr>
                    <a:t>G</a:t>
                  </a:r>
                </a:p>
              </p:txBody>
            </p:sp>
            <p:sp>
              <p:nvSpPr>
                <p:cNvPr id="1042" name="Line 105">
                  <a:extLst>
                    <a:ext uri="{FF2B5EF4-FFF2-40B4-BE49-F238E27FC236}">
                      <a16:creationId xmlns:a16="http://schemas.microsoft.com/office/drawing/2014/main" id="{96599614-E348-AB1E-8850-C70E00CE63E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8482013" y="2275275"/>
                  <a:ext cx="369889" cy="0"/>
                </a:xfrm>
                <a:prstGeom prst="line">
                  <a:avLst/>
                </a:prstGeom>
                <a:noFill/>
                <a:ln w="25400">
                  <a:solidFill>
                    <a:schemeClr val="tx1">
                      <a:lumMod val="50000"/>
                    </a:schemeClr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3" name="Rectangle 106">
                  <a:extLst>
                    <a:ext uri="{FF2B5EF4-FFF2-40B4-BE49-F238E27FC236}">
                      <a16:creationId xmlns:a16="http://schemas.microsoft.com/office/drawing/2014/main" id="{035E9EBF-64A9-554B-FD6C-F5154AAB93F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622120" y="1870083"/>
                  <a:ext cx="977924" cy="7777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6421" tIns="23211" rIns="46421" bIns="23211">
                  <a:spAutoFit/>
                </a:bodyPr>
                <a:lstStyle>
                  <a:lvl1pPr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>
                      <a:solidFill>
                        <a:srgbClr val="CCCC00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defTabSz="461040" rtl="0">
                    <a:spcBef>
                      <a:spcPct val="0"/>
                    </a:spcBef>
                  </a:pPr>
                  <a:r>
                    <a:rPr lang="en-US" sz="1000" b="1" kern="1200">
                      <a:solidFill>
                        <a:srgbClr val="47484A">
                          <a:lumMod val="50000"/>
                        </a:srgbClr>
                      </a:solidFill>
                      <a:latin typeface="Symbol" panose="05050102010706020507" pitchFamily="18" charset="2"/>
                      <a:ea typeface="+mn-ea"/>
                      <a:cs typeface="+mn-cs"/>
                    </a:rPr>
                    <a:t>t</a:t>
                  </a:r>
                  <a:r>
                    <a:rPr lang="en-US" sz="1000" kern="1200">
                      <a:solidFill>
                        <a:srgbClr val="47484A">
                          <a:lumMod val="50000"/>
                        </a:srgbClr>
                      </a:solidFill>
                      <a:latin typeface="Symbol" panose="05050102010706020507" pitchFamily="18" charset="2"/>
                      <a:ea typeface="+mn-ea"/>
                      <a:cs typeface="+mn-cs"/>
                    </a:rPr>
                    <a:t> =</a:t>
                  </a:r>
                </a:p>
              </p:txBody>
            </p:sp>
            <p:sp>
              <p:nvSpPr>
                <p:cNvPr id="1044" name="Arc 107">
                  <a:extLst>
                    <a:ext uri="{FF2B5EF4-FFF2-40B4-BE49-F238E27FC236}">
                      <a16:creationId xmlns:a16="http://schemas.microsoft.com/office/drawing/2014/main" id="{EFF144F1-4DD5-E097-D361-0F0FA6D5F66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800000">
                  <a:off x="7802562" y="2605503"/>
                  <a:ext cx="657225" cy="636587"/>
                </a:xfrm>
                <a:custGeom>
                  <a:avLst/>
                  <a:gdLst>
                    <a:gd name="T0" fmla="*/ 0 w 21600"/>
                    <a:gd name="T1" fmla="*/ 2147483647 h 21600"/>
                    <a:gd name="T2" fmla="*/ 2147483647 w 21600"/>
                    <a:gd name="T3" fmla="*/ 0 h 21600"/>
                    <a:gd name="T4" fmla="*/ 2147483647 w 21600"/>
                    <a:gd name="T5" fmla="*/ 2147483647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514"/>
                      </a:moveTo>
                      <a:cubicBezTo>
                        <a:pt x="47" y="9653"/>
                        <a:pt x="9650" y="49"/>
                        <a:pt x="21511" y="0"/>
                      </a:cubicBezTo>
                    </a:path>
                    <a:path w="21600" h="21600" stroke="0" extrusionOk="0">
                      <a:moveTo>
                        <a:pt x="0" y="21514"/>
                      </a:moveTo>
                      <a:cubicBezTo>
                        <a:pt x="47" y="9653"/>
                        <a:pt x="9650" y="49"/>
                        <a:pt x="21511" y="0"/>
                      </a:cubicBezTo>
                      <a:lnTo>
                        <a:pt x="21600" y="21600"/>
                      </a:lnTo>
                      <a:lnTo>
                        <a:pt x="0" y="21514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chemeClr val="tx1">
                      <a:lumMod val="50000"/>
                    </a:schemeClr>
                  </a:solidFill>
                  <a:round/>
                  <a:headEnd type="none" w="sm" len="sm"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5" name="Line 108">
                  <a:extLst>
                    <a:ext uri="{FF2B5EF4-FFF2-40B4-BE49-F238E27FC236}">
                      <a16:creationId xmlns:a16="http://schemas.microsoft.com/office/drawing/2014/main" id="{C909B753-639F-9228-D05B-1F5369A325F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8755062" y="3856453"/>
                  <a:ext cx="285750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6" name="Line 109">
                  <a:extLst>
                    <a:ext uri="{FF2B5EF4-FFF2-40B4-BE49-F238E27FC236}">
                      <a16:creationId xmlns:a16="http://schemas.microsoft.com/office/drawing/2014/main" id="{760F48E3-8686-9AB0-EE47-515B2286A07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8756650" y="3862803"/>
                  <a:ext cx="285750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7" name="Line 110">
                  <a:extLst>
                    <a:ext uri="{FF2B5EF4-FFF2-40B4-BE49-F238E27FC236}">
                      <a16:creationId xmlns:a16="http://schemas.microsoft.com/office/drawing/2014/main" id="{886D3BDC-8F12-33B8-2482-1E06F375065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797925" y="3873915"/>
                  <a:ext cx="101600" cy="158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8" name="Line 111">
                  <a:extLst>
                    <a:ext uri="{FF2B5EF4-FFF2-40B4-BE49-F238E27FC236}">
                      <a16:creationId xmlns:a16="http://schemas.microsoft.com/office/drawing/2014/main" id="{B2333EAB-8E23-0F55-1B34-376E04208FD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8478837" y="3858040"/>
                  <a:ext cx="285750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9" name="Line 112">
                  <a:extLst>
                    <a:ext uri="{FF2B5EF4-FFF2-40B4-BE49-F238E27FC236}">
                      <a16:creationId xmlns:a16="http://schemas.microsoft.com/office/drawing/2014/main" id="{EDC1DB09-036D-663B-BE9D-FE369DC5BF0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8480425" y="3864390"/>
                  <a:ext cx="285750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0" name="Line 113">
                  <a:extLst>
                    <a:ext uri="{FF2B5EF4-FFF2-40B4-BE49-F238E27FC236}">
                      <a16:creationId xmlns:a16="http://schemas.microsoft.com/office/drawing/2014/main" id="{448E31EB-F116-B9FF-F31D-698BFDDEEBF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521700" y="3872328"/>
                  <a:ext cx="101600" cy="158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algn="l" defTabSz="461040" rtl="0"/>
                  <a:endParaRPr lang="en-US" sz="706" kern="1200">
                    <a:solidFill>
                      <a:srgbClr val="47484A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D00BD3D-32A0-0B2E-2661-99887F9EBB98}"/>
                </a:ext>
              </a:extLst>
            </p:cNvPr>
            <p:cNvSpPr txBox="1"/>
            <p:nvPr/>
          </p:nvSpPr>
          <p:spPr>
            <a:xfrm>
              <a:off x="2681404" y="2996592"/>
              <a:ext cx="821357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3"/>
                  </a:solidFill>
                </a:rPr>
                <a:t>E</a:t>
              </a:r>
              <a:r>
                <a:rPr lang="en-US" sz="1000"/>
                <a:t> = </a:t>
              </a:r>
              <a:r>
                <a:rPr lang="en-US" sz="1000" b="1">
                  <a:solidFill>
                    <a:schemeClr val="accent6">
                      <a:lumMod val="50000"/>
                    </a:schemeClr>
                  </a:solidFill>
                </a:rPr>
                <a:t>C</a:t>
              </a:r>
              <a:r>
                <a:rPr lang="en-US" sz="1000"/>
                <a:t> x </a:t>
              </a:r>
              <a:r>
                <a:rPr lang="en-US" sz="1000" b="1">
                  <a:solidFill>
                    <a:srgbClr val="FF0000"/>
                  </a:solidFill>
                  <a:latin typeface="Symbol"/>
                  <a:sym typeface="Symbol"/>
                </a:rPr>
                <a:t>D</a:t>
              </a:r>
              <a:r>
                <a:rPr lang="en-US" sz="1000" b="1">
                  <a:solidFill>
                    <a:srgbClr val="FF0000"/>
                  </a:solidFill>
                  <a:latin typeface="Arial"/>
                  <a:ea typeface="Cambria"/>
                  <a:cs typeface="Arial"/>
                </a:rPr>
                <a:t>T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7E02A2-1E5E-79E6-2717-AE3D62F1101C}"/>
                </a:ext>
              </a:extLst>
            </p:cNvPr>
            <p:cNvSpPr txBox="1"/>
            <p:nvPr/>
          </p:nvSpPr>
          <p:spPr>
            <a:xfrm>
              <a:off x="3476225" y="2996592"/>
              <a:ext cx="1372942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000" b="1">
                  <a:solidFill>
                    <a:schemeClr val="accent3"/>
                  </a:solidFill>
                  <a:latin typeface="Symbol"/>
                  <a:sym typeface="Symbol"/>
                </a:rPr>
                <a:t>D</a:t>
              </a:r>
              <a:r>
                <a:rPr lang="en-US" sz="1000" b="1">
                  <a:solidFill>
                    <a:schemeClr val="accent3"/>
                  </a:solidFill>
                </a:rPr>
                <a:t>E</a:t>
              </a:r>
              <a:r>
                <a:rPr lang="en-US" sz="1000"/>
                <a:t> = </a:t>
              </a:r>
              <a:r>
                <a:rPr lang="en-US" sz="1000">
                  <a:solidFill>
                    <a:srgbClr val="000000"/>
                  </a:solidFill>
                </a:rPr>
                <a:t>(</a:t>
              </a:r>
              <a:r>
                <a:rPr lang="en-US" sz="1000">
                  <a:solidFill>
                    <a:schemeClr val="tx1"/>
                  </a:solidFill>
                </a:rPr>
                <a:t>k</a:t>
              </a:r>
              <a:r>
                <a:rPr lang="en-US" sz="1000" baseline="-25000">
                  <a:solidFill>
                    <a:schemeClr val="tx1"/>
                  </a:solidFill>
                </a:rPr>
                <a:t>B</a:t>
              </a:r>
              <a:r>
                <a:rPr lang="en-US" sz="1000"/>
                <a:t> x </a:t>
              </a:r>
              <a:r>
                <a:rPr lang="en-US" sz="1000" b="1">
                  <a:solidFill>
                    <a:srgbClr val="FF0000"/>
                  </a:solidFill>
                  <a:latin typeface="Arial"/>
                  <a:ea typeface="Cambria"/>
                  <a:cs typeface="Arial"/>
                </a:rPr>
                <a:t>T</a:t>
              </a:r>
              <a:r>
                <a:rPr lang="en-US" sz="1000" baseline="30000">
                  <a:solidFill>
                    <a:schemeClr val="tx1"/>
                  </a:solidFill>
                  <a:latin typeface="Arial"/>
                  <a:ea typeface="Cambria"/>
                  <a:cs typeface="Arial"/>
                </a:rPr>
                <a:t>2</a:t>
              </a:r>
              <a:r>
                <a:rPr lang="en-US" sz="1000">
                  <a:solidFill>
                    <a:srgbClr val="FF0000"/>
                  </a:solidFill>
                  <a:latin typeface="Arial"/>
                  <a:ea typeface="Cambria"/>
                  <a:cs typeface="Arial"/>
                </a:rPr>
                <a:t> </a:t>
              </a:r>
              <a:r>
                <a:rPr lang="en-US" sz="1000">
                  <a:solidFill>
                    <a:schemeClr val="tx1"/>
                  </a:solidFill>
                  <a:latin typeface="Arial"/>
                  <a:ea typeface="Cambria"/>
                  <a:cs typeface="Arial"/>
                </a:rPr>
                <a:t>x </a:t>
              </a:r>
              <a:r>
                <a:rPr lang="en-US" sz="1000" b="1">
                  <a:solidFill>
                    <a:schemeClr val="accent6">
                      <a:lumMod val="50000"/>
                    </a:schemeClr>
                  </a:solidFill>
                  <a:latin typeface="Arial"/>
                  <a:ea typeface="Cambria"/>
                  <a:cs typeface="Arial"/>
                </a:rPr>
                <a:t>C</a:t>
              </a:r>
              <a:r>
                <a:rPr lang="en-US" sz="1000">
                  <a:solidFill>
                    <a:schemeClr val="tx1"/>
                  </a:solidFill>
                  <a:latin typeface="Arial"/>
                  <a:ea typeface="Cambria"/>
                  <a:cs typeface="Arial"/>
                </a:rPr>
                <a:t>)</a:t>
              </a:r>
              <a:r>
                <a:rPr lang="en-US" sz="1000" baseline="30000">
                  <a:solidFill>
                    <a:schemeClr val="tx1"/>
                  </a:solidFill>
                  <a:latin typeface="Arial"/>
                  <a:ea typeface="Cambria"/>
                  <a:cs typeface="Arial"/>
                </a:rPr>
                <a:t>1/2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8005" y="557368"/>
            <a:ext cx="4071841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000">
                <a:latin typeface="Arial"/>
                <a:cs typeface="Arial"/>
              </a:rPr>
              <a:t>Array</a:t>
            </a:r>
            <a:r>
              <a:rPr lang="en-US" sz="1000" spc="45">
                <a:latin typeface="Arial"/>
                <a:cs typeface="Arial"/>
              </a:rPr>
              <a:t> </a:t>
            </a:r>
            <a:r>
              <a:rPr lang="en-US" sz="1000" spc="-25">
                <a:latin typeface="Arial"/>
                <a:cs typeface="Arial"/>
              </a:rPr>
              <a:t>read</a:t>
            </a:r>
            <a:r>
              <a:rPr lang="en-US" sz="1000" spc="40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out</a:t>
            </a:r>
            <a:r>
              <a:rPr lang="en-US" sz="1000" spc="4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with</a:t>
            </a:r>
            <a:r>
              <a:rPr lang="en-US" sz="1000" spc="45">
                <a:latin typeface="Arial"/>
                <a:cs typeface="Arial"/>
              </a:rPr>
              <a:t> </a:t>
            </a:r>
            <a:r>
              <a:rPr lang="en-US" sz="1000" spc="-35">
                <a:latin typeface="Arial"/>
                <a:cs typeface="Arial"/>
              </a:rPr>
              <a:t>microwave</a:t>
            </a:r>
            <a:r>
              <a:rPr lang="en-US" sz="1000" spc="45">
                <a:latin typeface="Arial"/>
                <a:cs typeface="Arial"/>
              </a:rPr>
              <a:t> </a:t>
            </a:r>
            <a:r>
              <a:rPr lang="en-US" sz="1000" spc="-30">
                <a:latin typeface="Arial"/>
                <a:cs typeface="Arial"/>
              </a:rPr>
              <a:t>frequency</a:t>
            </a:r>
            <a:r>
              <a:rPr lang="en-US" sz="1000" spc="45">
                <a:latin typeface="Arial"/>
                <a:cs typeface="Arial"/>
              </a:rPr>
              <a:t> </a:t>
            </a:r>
            <a:r>
              <a:rPr lang="en-US" sz="1000" spc="-20">
                <a:latin typeface="Arial"/>
                <a:cs typeface="Arial"/>
              </a:rPr>
              <a:t>domain</a:t>
            </a:r>
            <a:r>
              <a:rPr lang="en-US" sz="1000" spc="45">
                <a:latin typeface="Arial"/>
                <a:cs typeface="Arial"/>
              </a:rPr>
              <a:t> </a:t>
            </a:r>
            <a:r>
              <a:rPr lang="en-US" sz="1000" spc="-10">
                <a:latin typeface="Arial"/>
                <a:cs typeface="Arial"/>
              </a:rPr>
              <a:t>multiplexing</a:t>
            </a:r>
            <a:r>
              <a:rPr lang="en-US" sz="1000" spc="45">
                <a:latin typeface="Arial"/>
                <a:cs typeface="Arial"/>
              </a:rPr>
              <a:t> </a:t>
            </a:r>
            <a:r>
              <a:rPr lang="en-US" sz="1000">
                <a:latin typeface="Arial"/>
                <a:cs typeface="Arial"/>
              </a:rPr>
              <a:t>(</a:t>
            </a:r>
            <a:r>
              <a:rPr lang="en-US" sz="1000">
                <a:latin typeface="PMingLiU"/>
                <a:cs typeface="PMingLiU"/>
              </a:rPr>
              <a:t>µ</a:t>
            </a:r>
            <a:r>
              <a:rPr lang="en-US" sz="1000">
                <a:latin typeface="Arial"/>
                <a:cs typeface="Arial"/>
              </a:rPr>
              <a:t>mux)</a:t>
            </a:r>
            <a:endParaRPr lang="en-US" sz="1000" spc="-1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1277" y="2104821"/>
            <a:ext cx="1758569" cy="11000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0279" y="3225816"/>
            <a:ext cx="460206" cy="11471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70032" y="3204864"/>
            <a:ext cx="585863" cy="157082"/>
          </a:xfrm>
          <a:prstGeom prst="rect">
            <a:avLst/>
          </a:prstGeom>
        </p:spPr>
      </p:pic>
      <p:pic>
        <p:nvPicPr>
          <p:cNvPr id="9" name="object 4">
            <a:extLst>
              <a:ext uri="{FF2B5EF4-FFF2-40B4-BE49-F238E27FC236}">
                <a16:creationId xmlns:a16="http://schemas.microsoft.com/office/drawing/2014/main" id="{0AF34588-4FD7-8EDE-4A25-74A62DF0A9A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095" y="2404106"/>
            <a:ext cx="2491182" cy="762053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6872201-3EB9-3128-8423-3DDD283880D6}"/>
              </a:ext>
            </a:extLst>
          </p:cNvPr>
          <p:cNvSpPr txBox="1">
            <a:spLocks/>
          </p:cNvSpPr>
          <p:nvPr/>
        </p:nvSpPr>
        <p:spPr>
          <a:xfrm>
            <a:off x="452338" y="294591"/>
            <a:ext cx="4157762" cy="1697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008" b="1" i="0" baseline="0">
                <a:solidFill>
                  <a:schemeClr val="accent2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Edge Sensor (TES) - Multiplexing</a:t>
            </a: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BD8FEACE-74D2-E738-B741-75FBA0CA9384}"/>
              </a:ext>
            </a:extLst>
          </p:cNvPr>
          <p:cNvSpPr txBox="1">
            <a:spLocks/>
          </p:cNvSpPr>
          <p:nvPr/>
        </p:nvSpPr>
        <p:spPr>
          <a:xfrm>
            <a:off x="452338" y="115860"/>
            <a:ext cx="4157762" cy="1808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1100" b="1" i="0">
                <a:solidFill>
                  <a:srgbClr val="00609C"/>
                </a:solidFill>
                <a:latin typeface="Arial"/>
                <a:ea typeface="+mj-ea"/>
                <a:cs typeface="Arial"/>
              </a:defRPr>
            </a:lvl1pPr>
          </a:lstStyle>
          <a:p>
            <a:pPr marL="14604">
              <a:spcBef>
                <a:spcPts val="90"/>
              </a:spcBef>
            </a:pP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Superconducting Detectors</a:t>
            </a:r>
            <a:endParaRPr lang="en-US" spc="-1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8" descr="SQUID1">
            <a:extLst>
              <a:ext uri="{FF2B5EF4-FFF2-40B4-BE49-F238E27FC236}">
                <a16:creationId xmlns:a16="http://schemas.microsoft.com/office/drawing/2014/main" id="{D7EBC87C-9B2D-F399-2AB0-CD5A3B8CF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5664" y="868889"/>
            <a:ext cx="2254436" cy="102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94589EB-0B16-8E4D-0216-CB22EEFBEF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5" t="28451" r="21901" b="33142"/>
          <a:stretch/>
        </p:blipFill>
        <p:spPr>
          <a:xfrm>
            <a:off x="3237672" y="17008"/>
            <a:ext cx="1372428" cy="494167"/>
          </a:xfrm>
          <a:prstGeom prst="rect">
            <a:avLst/>
          </a:prstGeom>
        </p:spPr>
      </p:pic>
      <p:pic>
        <p:nvPicPr>
          <p:cNvPr id="8" name="Picture 7" descr="A close-up of a device&#10;&#10;Description automatically generated">
            <a:extLst>
              <a:ext uri="{FF2B5EF4-FFF2-40B4-BE49-F238E27FC236}">
                <a16:creationId xmlns:a16="http://schemas.microsoft.com/office/drawing/2014/main" id="{8408F337-755F-A60D-1461-9C81D9B21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5" y="769632"/>
            <a:ext cx="2127692" cy="15957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1676</Words>
  <Application>Microsoft Macintosh PowerPoint</Application>
  <PresentationFormat>Custom</PresentationFormat>
  <Paragraphs>308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PMingLiU</vt:lpstr>
      <vt:lpstr>Arial</vt:lpstr>
      <vt:lpstr>Calibri</vt:lpstr>
      <vt:lpstr>Cambria Math</vt:lpstr>
      <vt:lpstr>Courier New</vt:lpstr>
      <vt:lpstr>Garamond Premr Pro Disp</vt:lpstr>
      <vt:lpstr>Georgia</vt:lpstr>
      <vt:lpstr>Lucida Sans Unicode</vt:lpstr>
      <vt:lpstr>Symbol</vt:lpstr>
      <vt:lpstr>Tahoma</vt:lpstr>
      <vt:lpstr>Times New Roman</vt:lpstr>
      <vt:lpstr>Trebuchet MS</vt:lpstr>
      <vt:lpstr>Wingdings</vt:lpstr>
      <vt:lpstr>Wingdings,Sans-Serif</vt:lpstr>
      <vt:lpstr>Office Theme</vt:lpstr>
      <vt:lpstr>APS Hard X-ray Transition Edge Sensor Spectrometer</vt:lpstr>
      <vt:lpstr>Outline</vt:lpstr>
      <vt:lpstr>Superconductivity</vt:lpstr>
      <vt:lpstr>cQED, Quantum Computing, and Physics-on-a-chip</vt:lpstr>
      <vt:lpstr>Outline</vt:lpstr>
      <vt:lpstr>Applications of superconducting detectors</vt:lpstr>
      <vt:lpstr>Why superconducting detectors?</vt:lpstr>
      <vt:lpstr>PowerPoint Presentation</vt:lpstr>
      <vt:lpstr>PowerPoint Presentation</vt:lpstr>
      <vt:lpstr>Outline</vt:lpstr>
      <vt:lpstr>X Ray Fluorescence</vt:lpstr>
      <vt:lpstr>Spectroscopy X-ray detectors</vt:lpstr>
      <vt:lpstr>APS X-ray TES Instrument</vt:lpstr>
      <vt:lpstr>PowerPoint Presentation</vt:lpstr>
      <vt:lpstr>PowerPoint Presentation</vt:lpstr>
      <vt:lpstr>PowerPoint Presentation</vt:lpstr>
      <vt:lpstr>PowerPoint Presentation</vt:lpstr>
      <vt:lpstr>Outline</vt:lpstr>
      <vt:lpstr>Quantitative fluorescence analysis</vt:lpstr>
      <vt:lpstr>PowerPoint Presentation</vt:lpstr>
      <vt:lpstr>PowerPoint Presentation</vt:lpstr>
      <vt:lpstr>Compton Scattering</vt:lpstr>
      <vt:lpstr>Compton Scattering</vt:lpstr>
      <vt:lpstr>Compton Scattering</vt:lpstr>
      <vt:lpstr>Conclusions and Future endeavors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 Spectrometer Presentation - TWG</dc:title>
  <dc:subject/>
  <dc:creator>Orlando Quaranta</dc:creator>
  <cp:keywords/>
  <dc:description/>
  <cp:lastModifiedBy>Quaranta, Orlando</cp:lastModifiedBy>
  <cp:revision>34</cp:revision>
  <dcterms:created xsi:type="dcterms:W3CDTF">2022-07-18T16:02:32Z</dcterms:created>
  <dcterms:modified xsi:type="dcterms:W3CDTF">2023-07-20T14:12:23Z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2022-07-17T10:00:00Z</vt:filetime>
  </property>
  <property fmtid="{D5CDD505-2E9C-101B-9397-08002B2CF9AE}" pid="3" name="Creator">
    <vt:lpwstr>LaTeX with Beamer class</vt:lpwstr>
  </property>
  <property fmtid="{D5CDD505-2E9C-101B-9397-08002B2CF9AE}" pid="4" name="LastSaved">
    <vt:filetime>2022-07-17T10:00:00Z</vt:filetime>
  </property>
  <property fmtid="{D5CDD505-2E9C-101B-9397-08002B2CF9AE}" pid="5" name="Producer">
    <vt:lpwstr>macOS Version 12.4 (Build 21F79) Quartz PDFContext</vt:lpwstr>
  </property>
</Properties>
</file>